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5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0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7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4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6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8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4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1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9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4CE98-2CC6-4B58-87DD-7F47CF71C1B3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B3619-19B2-4B4D-B667-1253DDEA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1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>
            <a:spLocks noChangeAspect="1"/>
          </p:cNvSpPr>
          <p:nvPr/>
        </p:nvSpPr>
        <p:spPr>
          <a:xfrm>
            <a:off x="1676400" y="609600"/>
            <a:ext cx="5486400" cy="54864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PROTECT WHAT YOU’VE EARNED</a:t>
            </a:r>
            <a:endParaRPr lang="en-US" sz="66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robert.e.davis</dc:creator>
  <cp:lastModifiedBy>robert.e.davis</cp:lastModifiedBy>
  <cp:revision>2</cp:revision>
  <dcterms:created xsi:type="dcterms:W3CDTF">2015-09-15T17:11:36Z</dcterms:created>
  <dcterms:modified xsi:type="dcterms:W3CDTF">2015-09-15T17:31:25Z</dcterms:modified>
</cp:coreProperties>
</file>