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2" r:id="rId2"/>
    <p:sldId id="257" r:id="rId3"/>
    <p:sldId id="258" r:id="rId4"/>
    <p:sldId id="259" r:id="rId5"/>
    <p:sldId id="260" r:id="rId6"/>
    <p:sldId id="261" r:id="rId7"/>
    <p:sldId id="263" r:id="rId8"/>
  </p:sldIdLst>
  <p:sldSz cx="10972800" cy="77724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448">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3DF9"/>
    <a:srgbClr val="25A725"/>
    <a:srgbClr val="55A965"/>
    <a:srgbClr val="004292"/>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6" d="100"/>
          <a:sy n="56" d="100"/>
        </p:scale>
        <p:origin x="-1232" y="-64"/>
      </p:cViewPr>
      <p:guideLst>
        <p:guide orient="horz" pos="2448"/>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A3BAA7-6419-42C7-8FD1-355D89B1C3D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2C88A8C3-11B6-4712-B5E3-CEBBF3B39FE3}">
      <dgm:prSet phldrT="[Text]" custT="1"/>
      <dgm:spPr>
        <a:solidFill>
          <a:srgbClr val="CC0000"/>
        </a:solidFill>
      </dgm:spPr>
      <dgm:t>
        <a:bodyPr/>
        <a:lstStyle/>
        <a:p>
          <a:r>
            <a:rPr lang="en-US" sz="2000" b="1" dirty="0" smtClean="0">
              <a:solidFill>
                <a:schemeClr val="bg1"/>
              </a:solidFill>
              <a:latin typeface="Agency FB" panose="020B0503020202020204" pitchFamily="34" charset="0"/>
            </a:rPr>
            <a:t>Operational</a:t>
          </a:r>
          <a:r>
            <a:rPr lang="en-US" sz="2000" b="1" dirty="0" smtClean="0">
              <a:solidFill>
                <a:schemeClr val="tx1"/>
              </a:solidFill>
              <a:latin typeface="Agency FB" panose="020B0503020202020204" pitchFamily="34" charset="0"/>
            </a:rPr>
            <a:t> </a:t>
          </a:r>
          <a:r>
            <a:rPr lang="en-US" sz="2000" b="1" dirty="0" smtClean="0">
              <a:solidFill>
                <a:schemeClr val="bg1"/>
              </a:solidFill>
              <a:latin typeface="Agency FB" panose="020B0503020202020204" pitchFamily="34" charset="0"/>
            </a:rPr>
            <a:t>Excellence</a:t>
          </a:r>
          <a:endParaRPr lang="en-US" sz="2000" b="1" dirty="0">
            <a:solidFill>
              <a:schemeClr val="bg1"/>
            </a:solidFill>
            <a:latin typeface="Agency FB" panose="020B0503020202020204" pitchFamily="34" charset="0"/>
          </a:endParaRPr>
        </a:p>
      </dgm:t>
    </dgm:pt>
    <dgm:pt modelId="{0502CE7B-256E-4B27-910C-61A8810BA26F}" type="parTrans" cxnId="{51259225-8524-4871-9A1E-6245F5803980}">
      <dgm:prSet/>
      <dgm:spPr/>
      <dgm:t>
        <a:bodyPr/>
        <a:lstStyle/>
        <a:p>
          <a:endParaRPr lang="en-US">
            <a:latin typeface="Agency FB" panose="020B0503020202020204" pitchFamily="34" charset="0"/>
          </a:endParaRPr>
        </a:p>
      </dgm:t>
    </dgm:pt>
    <dgm:pt modelId="{E610E0FA-E27E-45E9-ABD6-244BCBBEF1FB}" type="sibTrans" cxnId="{51259225-8524-4871-9A1E-6245F5803980}">
      <dgm:prSet/>
      <dgm:spPr/>
      <dgm:t>
        <a:bodyPr/>
        <a:lstStyle/>
        <a:p>
          <a:endParaRPr lang="en-US">
            <a:latin typeface="Agency FB" panose="020B0503020202020204" pitchFamily="34" charset="0"/>
          </a:endParaRPr>
        </a:p>
      </dgm:t>
    </dgm:pt>
    <dgm:pt modelId="{29599627-C8D7-4783-9681-53BFF4455208}">
      <dgm:prSet phldrT="[Text]" custT="1"/>
      <dgm:spPr>
        <a:solidFill>
          <a:srgbClr val="4A3DF9"/>
        </a:solidFill>
      </dgm:spPr>
      <dgm:t>
        <a:bodyPr/>
        <a:lstStyle/>
        <a:p>
          <a:r>
            <a:rPr lang="en-US" sz="2000" b="1" dirty="0" smtClean="0">
              <a:solidFill>
                <a:schemeClr val="bg1"/>
              </a:solidFill>
              <a:latin typeface="Agency FB" panose="020B0503020202020204" pitchFamily="34" charset="0"/>
            </a:rPr>
            <a:t>Standards</a:t>
          </a:r>
          <a:endParaRPr lang="en-US" sz="2000" b="1" dirty="0">
            <a:solidFill>
              <a:schemeClr val="bg1"/>
            </a:solidFill>
            <a:latin typeface="Agency FB" panose="020B0503020202020204" pitchFamily="34" charset="0"/>
          </a:endParaRPr>
        </a:p>
      </dgm:t>
    </dgm:pt>
    <dgm:pt modelId="{1A1DDBD0-F1F6-41EF-BE77-10C6376A032D}" type="parTrans" cxnId="{2421F6DE-1948-4AE8-AB2A-EF4153BE14A2}">
      <dgm:prSet/>
      <dgm:spPr/>
      <dgm:t>
        <a:bodyPr/>
        <a:lstStyle/>
        <a:p>
          <a:endParaRPr lang="en-US">
            <a:latin typeface="Agency FB" panose="020B0503020202020204" pitchFamily="34" charset="0"/>
          </a:endParaRPr>
        </a:p>
      </dgm:t>
    </dgm:pt>
    <dgm:pt modelId="{9282F590-7402-4C4D-A5D4-A23E1FFDBAFA}" type="sibTrans" cxnId="{2421F6DE-1948-4AE8-AB2A-EF4153BE14A2}">
      <dgm:prSet/>
      <dgm:spPr/>
      <dgm:t>
        <a:bodyPr/>
        <a:lstStyle/>
        <a:p>
          <a:endParaRPr lang="en-US">
            <a:latin typeface="Agency FB" panose="020B0503020202020204" pitchFamily="34" charset="0"/>
          </a:endParaRPr>
        </a:p>
      </dgm:t>
    </dgm:pt>
    <dgm:pt modelId="{998F6C67-30C5-4DE9-B04E-A1895E55DE9B}">
      <dgm:prSet phldrT="[Text]" custT="1"/>
      <dgm:spPr>
        <a:solidFill>
          <a:srgbClr val="25A725"/>
        </a:solidFill>
      </dgm:spPr>
      <dgm:t>
        <a:bodyPr/>
        <a:lstStyle/>
        <a:p>
          <a:r>
            <a:rPr lang="en-US" sz="2000" b="1" dirty="0" smtClean="0">
              <a:solidFill>
                <a:schemeClr val="tx1"/>
              </a:solidFill>
              <a:latin typeface="Agency FB" panose="020B0503020202020204" pitchFamily="34" charset="0"/>
            </a:rPr>
            <a:t>Readiness</a:t>
          </a:r>
          <a:endParaRPr lang="en-US" sz="2000" b="1" dirty="0">
            <a:solidFill>
              <a:schemeClr val="tx1"/>
            </a:solidFill>
            <a:latin typeface="Agency FB" panose="020B0503020202020204" pitchFamily="34" charset="0"/>
          </a:endParaRPr>
        </a:p>
      </dgm:t>
    </dgm:pt>
    <dgm:pt modelId="{AC97B469-1936-4E3B-B5BC-F4145DEBC610}" type="parTrans" cxnId="{06114CCB-0EC7-45B8-9C93-4E11035393B8}">
      <dgm:prSet/>
      <dgm:spPr/>
      <dgm:t>
        <a:bodyPr/>
        <a:lstStyle/>
        <a:p>
          <a:endParaRPr lang="en-US">
            <a:latin typeface="Agency FB" panose="020B0503020202020204" pitchFamily="34" charset="0"/>
          </a:endParaRPr>
        </a:p>
      </dgm:t>
    </dgm:pt>
    <dgm:pt modelId="{0B7B65E6-C15B-4912-9290-686BA2BB84AA}" type="sibTrans" cxnId="{06114CCB-0EC7-45B8-9C93-4E11035393B8}">
      <dgm:prSet/>
      <dgm:spPr/>
      <dgm:t>
        <a:bodyPr/>
        <a:lstStyle/>
        <a:p>
          <a:endParaRPr lang="en-US">
            <a:latin typeface="Agency FB" panose="020B0503020202020204" pitchFamily="34" charset="0"/>
          </a:endParaRPr>
        </a:p>
      </dgm:t>
    </dgm:pt>
    <dgm:pt modelId="{4AAEEC3A-D596-46D9-A146-6D9F39669132}">
      <dgm:prSet phldrT="[Text]" custT="1"/>
      <dgm:spPr>
        <a:solidFill>
          <a:srgbClr val="FFC000"/>
        </a:solidFill>
      </dgm:spPr>
      <dgm:t>
        <a:bodyPr/>
        <a:lstStyle/>
        <a:p>
          <a:r>
            <a:rPr lang="en-US" sz="2000" b="1" dirty="0" smtClean="0">
              <a:solidFill>
                <a:schemeClr val="tx1"/>
              </a:solidFill>
              <a:latin typeface="Agency FB" panose="020B0503020202020204" pitchFamily="34" charset="0"/>
            </a:rPr>
            <a:t>Dignity &amp; Respect</a:t>
          </a:r>
          <a:endParaRPr lang="en-US" sz="2000" b="1" dirty="0">
            <a:solidFill>
              <a:schemeClr val="tx1"/>
            </a:solidFill>
            <a:latin typeface="Agency FB" panose="020B0503020202020204" pitchFamily="34" charset="0"/>
          </a:endParaRPr>
        </a:p>
      </dgm:t>
    </dgm:pt>
    <dgm:pt modelId="{C579239D-B68A-4D86-8426-2B6E37D49908}" type="parTrans" cxnId="{C3BAAEA4-AB2E-4990-94B7-EF2EA6BF12BD}">
      <dgm:prSet/>
      <dgm:spPr/>
      <dgm:t>
        <a:bodyPr/>
        <a:lstStyle/>
        <a:p>
          <a:endParaRPr lang="en-US">
            <a:latin typeface="Agency FB" panose="020B0503020202020204" pitchFamily="34" charset="0"/>
          </a:endParaRPr>
        </a:p>
      </dgm:t>
    </dgm:pt>
    <dgm:pt modelId="{7476F0E2-3FCB-413F-833D-C6EE26CC7A67}" type="sibTrans" cxnId="{C3BAAEA4-AB2E-4990-94B7-EF2EA6BF12BD}">
      <dgm:prSet/>
      <dgm:spPr/>
      <dgm:t>
        <a:bodyPr/>
        <a:lstStyle/>
        <a:p>
          <a:endParaRPr lang="en-US">
            <a:latin typeface="Agency FB" panose="020B0503020202020204" pitchFamily="34" charset="0"/>
          </a:endParaRPr>
        </a:p>
      </dgm:t>
    </dgm:pt>
    <dgm:pt modelId="{EE9BDCC0-7DFD-44EC-B5A2-A9452C53A161}" type="pres">
      <dgm:prSet presAssocID="{2AA3BAA7-6419-42C7-8FD1-355D89B1C3D2}" presName="compositeShape" presStyleCnt="0">
        <dgm:presLayoutVars>
          <dgm:chMax val="9"/>
          <dgm:dir/>
          <dgm:resizeHandles val="exact"/>
        </dgm:presLayoutVars>
      </dgm:prSet>
      <dgm:spPr/>
      <dgm:t>
        <a:bodyPr/>
        <a:lstStyle/>
        <a:p>
          <a:endParaRPr lang="en-US"/>
        </a:p>
      </dgm:t>
    </dgm:pt>
    <dgm:pt modelId="{B13006C2-35F4-4698-9B4B-CD4BE21803DD}" type="pres">
      <dgm:prSet presAssocID="{2AA3BAA7-6419-42C7-8FD1-355D89B1C3D2}" presName="triangle1" presStyleLbl="node1" presStyleIdx="0" presStyleCnt="4" custScaleX="100000">
        <dgm:presLayoutVars>
          <dgm:bulletEnabled val="1"/>
        </dgm:presLayoutVars>
      </dgm:prSet>
      <dgm:spPr/>
      <dgm:t>
        <a:bodyPr/>
        <a:lstStyle/>
        <a:p>
          <a:endParaRPr lang="en-US"/>
        </a:p>
      </dgm:t>
    </dgm:pt>
    <dgm:pt modelId="{A266B1D3-A71C-4AD5-9769-5D530F94FCAB}" type="pres">
      <dgm:prSet presAssocID="{2AA3BAA7-6419-42C7-8FD1-355D89B1C3D2}" presName="triangle2" presStyleLbl="node1" presStyleIdx="1" presStyleCnt="4">
        <dgm:presLayoutVars>
          <dgm:bulletEnabled val="1"/>
        </dgm:presLayoutVars>
      </dgm:prSet>
      <dgm:spPr/>
      <dgm:t>
        <a:bodyPr/>
        <a:lstStyle/>
        <a:p>
          <a:endParaRPr lang="en-US"/>
        </a:p>
      </dgm:t>
    </dgm:pt>
    <dgm:pt modelId="{5445E878-9834-49EA-8FA0-F8E6AD75C673}" type="pres">
      <dgm:prSet presAssocID="{2AA3BAA7-6419-42C7-8FD1-355D89B1C3D2}" presName="triangle3" presStyleLbl="node1" presStyleIdx="2" presStyleCnt="4">
        <dgm:presLayoutVars>
          <dgm:bulletEnabled val="1"/>
        </dgm:presLayoutVars>
      </dgm:prSet>
      <dgm:spPr/>
      <dgm:t>
        <a:bodyPr/>
        <a:lstStyle/>
        <a:p>
          <a:endParaRPr lang="en-US"/>
        </a:p>
      </dgm:t>
    </dgm:pt>
    <dgm:pt modelId="{F639782C-D703-4079-BEB5-30FCD75B6B55}" type="pres">
      <dgm:prSet presAssocID="{2AA3BAA7-6419-42C7-8FD1-355D89B1C3D2}" presName="triangle4" presStyleLbl="node1" presStyleIdx="3" presStyleCnt="4">
        <dgm:presLayoutVars>
          <dgm:bulletEnabled val="1"/>
        </dgm:presLayoutVars>
      </dgm:prSet>
      <dgm:spPr/>
      <dgm:t>
        <a:bodyPr/>
        <a:lstStyle/>
        <a:p>
          <a:endParaRPr lang="en-US"/>
        </a:p>
      </dgm:t>
    </dgm:pt>
  </dgm:ptLst>
  <dgm:cxnLst>
    <dgm:cxn modelId="{C46DD638-0B4B-4251-9E1D-B3D5BA273383}" type="presOf" srcId="{2C88A8C3-11B6-4712-B5E3-CEBBF3B39FE3}" destId="{B13006C2-35F4-4698-9B4B-CD4BE21803DD}" srcOrd="0" destOrd="0" presId="urn:microsoft.com/office/officeart/2005/8/layout/pyramid4"/>
    <dgm:cxn modelId="{A3533F25-AB49-4424-9F48-067866BD185D}" type="presOf" srcId="{2AA3BAA7-6419-42C7-8FD1-355D89B1C3D2}" destId="{EE9BDCC0-7DFD-44EC-B5A2-A9452C53A161}" srcOrd="0" destOrd="0" presId="urn:microsoft.com/office/officeart/2005/8/layout/pyramid4"/>
    <dgm:cxn modelId="{AAEE9B51-32F0-4D33-B0FB-05965C968184}" type="presOf" srcId="{998F6C67-30C5-4DE9-B04E-A1895E55DE9B}" destId="{5445E878-9834-49EA-8FA0-F8E6AD75C673}" srcOrd="0" destOrd="0" presId="urn:microsoft.com/office/officeart/2005/8/layout/pyramid4"/>
    <dgm:cxn modelId="{C3BAAEA4-AB2E-4990-94B7-EF2EA6BF12BD}" srcId="{2AA3BAA7-6419-42C7-8FD1-355D89B1C3D2}" destId="{4AAEEC3A-D596-46D9-A146-6D9F39669132}" srcOrd="3" destOrd="0" parTransId="{C579239D-B68A-4D86-8426-2B6E37D49908}" sibTransId="{7476F0E2-3FCB-413F-833D-C6EE26CC7A67}"/>
    <dgm:cxn modelId="{2421F6DE-1948-4AE8-AB2A-EF4153BE14A2}" srcId="{2AA3BAA7-6419-42C7-8FD1-355D89B1C3D2}" destId="{29599627-C8D7-4783-9681-53BFF4455208}" srcOrd="1" destOrd="0" parTransId="{1A1DDBD0-F1F6-41EF-BE77-10C6376A032D}" sibTransId="{9282F590-7402-4C4D-A5D4-A23E1FFDBAFA}"/>
    <dgm:cxn modelId="{03BD4395-0227-40E3-9AE0-D2521A1948A4}" type="presOf" srcId="{4AAEEC3A-D596-46D9-A146-6D9F39669132}" destId="{F639782C-D703-4079-BEB5-30FCD75B6B55}" srcOrd="0" destOrd="0" presId="urn:microsoft.com/office/officeart/2005/8/layout/pyramid4"/>
    <dgm:cxn modelId="{06114CCB-0EC7-45B8-9C93-4E11035393B8}" srcId="{2AA3BAA7-6419-42C7-8FD1-355D89B1C3D2}" destId="{998F6C67-30C5-4DE9-B04E-A1895E55DE9B}" srcOrd="2" destOrd="0" parTransId="{AC97B469-1936-4E3B-B5BC-F4145DEBC610}" sibTransId="{0B7B65E6-C15B-4912-9290-686BA2BB84AA}"/>
    <dgm:cxn modelId="{51259225-8524-4871-9A1E-6245F5803980}" srcId="{2AA3BAA7-6419-42C7-8FD1-355D89B1C3D2}" destId="{2C88A8C3-11B6-4712-B5E3-CEBBF3B39FE3}" srcOrd="0" destOrd="0" parTransId="{0502CE7B-256E-4B27-910C-61A8810BA26F}" sibTransId="{E610E0FA-E27E-45E9-ABD6-244BCBBEF1FB}"/>
    <dgm:cxn modelId="{4D737EF3-F93C-4C7E-9FC1-E5EA5BE41338}" type="presOf" srcId="{29599627-C8D7-4783-9681-53BFF4455208}" destId="{A266B1D3-A71C-4AD5-9769-5D530F94FCAB}" srcOrd="0" destOrd="0" presId="urn:microsoft.com/office/officeart/2005/8/layout/pyramid4"/>
    <dgm:cxn modelId="{1694A88B-6786-48CB-9766-3B20B53D8CB9}" type="presParOf" srcId="{EE9BDCC0-7DFD-44EC-B5A2-A9452C53A161}" destId="{B13006C2-35F4-4698-9B4B-CD4BE21803DD}" srcOrd="0" destOrd="0" presId="urn:microsoft.com/office/officeart/2005/8/layout/pyramid4"/>
    <dgm:cxn modelId="{6326C6B3-3794-4B67-9750-696FEA5BDAB0}" type="presParOf" srcId="{EE9BDCC0-7DFD-44EC-B5A2-A9452C53A161}" destId="{A266B1D3-A71C-4AD5-9769-5D530F94FCAB}" srcOrd="1" destOrd="0" presId="urn:microsoft.com/office/officeart/2005/8/layout/pyramid4"/>
    <dgm:cxn modelId="{6D5A02CE-61F5-400D-A766-91C7BC3C3222}" type="presParOf" srcId="{EE9BDCC0-7DFD-44EC-B5A2-A9452C53A161}" destId="{5445E878-9834-49EA-8FA0-F8E6AD75C673}" srcOrd="2" destOrd="0" presId="urn:microsoft.com/office/officeart/2005/8/layout/pyramid4"/>
    <dgm:cxn modelId="{08154406-7086-425E-8252-2FA1D9AA1769}" type="presParOf" srcId="{EE9BDCC0-7DFD-44EC-B5A2-A9452C53A161}" destId="{F639782C-D703-4079-BEB5-30FCD75B6B55}"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A3BAA7-6419-42C7-8FD1-355D89B1C3D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EE9BDCC0-7DFD-44EC-B5A2-A9452C53A161}" type="pres">
      <dgm:prSet presAssocID="{2AA3BAA7-6419-42C7-8FD1-355D89B1C3D2}" presName="compositeShape" presStyleCnt="0">
        <dgm:presLayoutVars>
          <dgm:chMax val="9"/>
          <dgm:dir/>
          <dgm:resizeHandles val="exact"/>
        </dgm:presLayoutVars>
      </dgm:prSet>
      <dgm:spPr/>
      <dgm:t>
        <a:bodyPr/>
        <a:lstStyle/>
        <a:p>
          <a:endParaRPr lang="en-US"/>
        </a:p>
      </dgm:t>
    </dgm:pt>
  </dgm:ptLst>
  <dgm:cxnLst>
    <dgm:cxn modelId="{A3404051-9E36-4A69-ABFA-4774FA6C50C5}" type="presOf" srcId="{2AA3BAA7-6419-42C7-8FD1-355D89B1C3D2}" destId="{EE9BDCC0-7DFD-44EC-B5A2-A9452C53A161}" srcOrd="0"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A3BAA7-6419-42C7-8FD1-355D89B1C3D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2C88A8C3-11B6-4712-B5E3-CEBBF3B39FE3}">
      <dgm:prSet phldrT="[Text]" custT="1"/>
      <dgm:spPr>
        <a:solidFill>
          <a:srgbClr val="CC0000"/>
        </a:solidFill>
      </dgm:spPr>
      <dgm:t>
        <a:bodyPr/>
        <a:lstStyle/>
        <a:p>
          <a:r>
            <a:rPr lang="en-US" sz="2000" b="1" dirty="0" smtClean="0">
              <a:solidFill>
                <a:schemeClr val="bg1"/>
              </a:solidFill>
              <a:latin typeface="Agency FB" panose="020B0503020202020204" pitchFamily="34" charset="0"/>
            </a:rPr>
            <a:t>Operational</a:t>
          </a:r>
          <a:r>
            <a:rPr lang="en-US" sz="2000" b="1" dirty="0" smtClean="0">
              <a:solidFill>
                <a:schemeClr val="tx1"/>
              </a:solidFill>
              <a:latin typeface="Agency FB" panose="020B0503020202020204" pitchFamily="34" charset="0"/>
            </a:rPr>
            <a:t> </a:t>
          </a:r>
          <a:r>
            <a:rPr lang="en-US" sz="2000" b="1" dirty="0" smtClean="0">
              <a:solidFill>
                <a:schemeClr val="bg1"/>
              </a:solidFill>
              <a:latin typeface="Agency FB" panose="020B0503020202020204" pitchFamily="34" charset="0"/>
            </a:rPr>
            <a:t>Excellence</a:t>
          </a:r>
          <a:endParaRPr lang="en-US" sz="2000" b="1" dirty="0">
            <a:solidFill>
              <a:schemeClr val="bg1"/>
            </a:solidFill>
            <a:latin typeface="Agency FB" panose="020B0503020202020204" pitchFamily="34" charset="0"/>
          </a:endParaRPr>
        </a:p>
      </dgm:t>
    </dgm:pt>
    <dgm:pt modelId="{0502CE7B-256E-4B27-910C-61A8810BA26F}" type="parTrans" cxnId="{51259225-8524-4871-9A1E-6245F5803980}">
      <dgm:prSet/>
      <dgm:spPr/>
      <dgm:t>
        <a:bodyPr/>
        <a:lstStyle/>
        <a:p>
          <a:endParaRPr lang="en-US">
            <a:latin typeface="Agency FB" panose="020B0503020202020204" pitchFamily="34" charset="0"/>
          </a:endParaRPr>
        </a:p>
      </dgm:t>
    </dgm:pt>
    <dgm:pt modelId="{E610E0FA-E27E-45E9-ABD6-244BCBBEF1FB}" type="sibTrans" cxnId="{51259225-8524-4871-9A1E-6245F5803980}">
      <dgm:prSet/>
      <dgm:spPr/>
      <dgm:t>
        <a:bodyPr/>
        <a:lstStyle/>
        <a:p>
          <a:endParaRPr lang="en-US">
            <a:latin typeface="Agency FB" panose="020B0503020202020204" pitchFamily="34" charset="0"/>
          </a:endParaRPr>
        </a:p>
      </dgm:t>
    </dgm:pt>
    <dgm:pt modelId="{29599627-C8D7-4783-9681-53BFF4455208}">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Standards</a:t>
          </a:r>
          <a:endParaRPr lang="en-US" sz="2000" b="1" dirty="0">
            <a:solidFill>
              <a:schemeClr val="bg1">
                <a:lumMod val="65000"/>
              </a:schemeClr>
            </a:solidFill>
            <a:latin typeface="Agency FB" panose="020B0503020202020204" pitchFamily="34" charset="0"/>
          </a:endParaRPr>
        </a:p>
      </dgm:t>
    </dgm:pt>
    <dgm:pt modelId="{1A1DDBD0-F1F6-41EF-BE77-10C6376A032D}" type="parTrans" cxnId="{2421F6DE-1948-4AE8-AB2A-EF4153BE14A2}">
      <dgm:prSet/>
      <dgm:spPr/>
      <dgm:t>
        <a:bodyPr/>
        <a:lstStyle/>
        <a:p>
          <a:endParaRPr lang="en-US">
            <a:latin typeface="Agency FB" panose="020B0503020202020204" pitchFamily="34" charset="0"/>
          </a:endParaRPr>
        </a:p>
      </dgm:t>
    </dgm:pt>
    <dgm:pt modelId="{9282F590-7402-4C4D-A5D4-A23E1FFDBAFA}" type="sibTrans" cxnId="{2421F6DE-1948-4AE8-AB2A-EF4153BE14A2}">
      <dgm:prSet/>
      <dgm:spPr/>
      <dgm:t>
        <a:bodyPr/>
        <a:lstStyle/>
        <a:p>
          <a:endParaRPr lang="en-US">
            <a:latin typeface="Agency FB" panose="020B0503020202020204" pitchFamily="34" charset="0"/>
          </a:endParaRPr>
        </a:p>
      </dgm:t>
    </dgm:pt>
    <dgm:pt modelId="{998F6C67-30C5-4DE9-B04E-A1895E55DE9B}">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Readiness</a:t>
          </a:r>
          <a:endParaRPr lang="en-US" sz="2000" b="1" dirty="0">
            <a:solidFill>
              <a:schemeClr val="bg1">
                <a:lumMod val="65000"/>
              </a:schemeClr>
            </a:solidFill>
            <a:latin typeface="Agency FB" panose="020B0503020202020204" pitchFamily="34" charset="0"/>
          </a:endParaRPr>
        </a:p>
      </dgm:t>
    </dgm:pt>
    <dgm:pt modelId="{AC97B469-1936-4E3B-B5BC-F4145DEBC610}" type="parTrans" cxnId="{06114CCB-0EC7-45B8-9C93-4E11035393B8}">
      <dgm:prSet/>
      <dgm:spPr/>
      <dgm:t>
        <a:bodyPr/>
        <a:lstStyle/>
        <a:p>
          <a:endParaRPr lang="en-US">
            <a:latin typeface="Agency FB" panose="020B0503020202020204" pitchFamily="34" charset="0"/>
          </a:endParaRPr>
        </a:p>
      </dgm:t>
    </dgm:pt>
    <dgm:pt modelId="{0B7B65E6-C15B-4912-9290-686BA2BB84AA}" type="sibTrans" cxnId="{06114CCB-0EC7-45B8-9C93-4E11035393B8}">
      <dgm:prSet/>
      <dgm:spPr/>
      <dgm:t>
        <a:bodyPr/>
        <a:lstStyle/>
        <a:p>
          <a:endParaRPr lang="en-US">
            <a:latin typeface="Agency FB" panose="020B0503020202020204" pitchFamily="34" charset="0"/>
          </a:endParaRPr>
        </a:p>
      </dgm:t>
    </dgm:pt>
    <dgm:pt modelId="{4AAEEC3A-D596-46D9-A146-6D9F39669132}">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Dignity &amp; Respect</a:t>
          </a:r>
          <a:endParaRPr lang="en-US" sz="2000" b="1" dirty="0">
            <a:solidFill>
              <a:schemeClr val="bg1">
                <a:lumMod val="65000"/>
              </a:schemeClr>
            </a:solidFill>
            <a:latin typeface="Agency FB" panose="020B0503020202020204" pitchFamily="34" charset="0"/>
          </a:endParaRPr>
        </a:p>
      </dgm:t>
    </dgm:pt>
    <dgm:pt modelId="{C579239D-B68A-4D86-8426-2B6E37D49908}" type="parTrans" cxnId="{C3BAAEA4-AB2E-4990-94B7-EF2EA6BF12BD}">
      <dgm:prSet/>
      <dgm:spPr/>
      <dgm:t>
        <a:bodyPr/>
        <a:lstStyle/>
        <a:p>
          <a:endParaRPr lang="en-US">
            <a:latin typeface="Agency FB" panose="020B0503020202020204" pitchFamily="34" charset="0"/>
          </a:endParaRPr>
        </a:p>
      </dgm:t>
    </dgm:pt>
    <dgm:pt modelId="{7476F0E2-3FCB-413F-833D-C6EE26CC7A67}" type="sibTrans" cxnId="{C3BAAEA4-AB2E-4990-94B7-EF2EA6BF12BD}">
      <dgm:prSet/>
      <dgm:spPr/>
      <dgm:t>
        <a:bodyPr/>
        <a:lstStyle/>
        <a:p>
          <a:endParaRPr lang="en-US">
            <a:latin typeface="Agency FB" panose="020B0503020202020204" pitchFamily="34" charset="0"/>
          </a:endParaRPr>
        </a:p>
      </dgm:t>
    </dgm:pt>
    <dgm:pt modelId="{EE9BDCC0-7DFD-44EC-B5A2-A9452C53A161}" type="pres">
      <dgm:prSet presAssocID="{2AA3BAA7-6419-42C7-8FD1-355D89B1C3D2}" presName="compositeShape" presStyleCnt="0">
        <dgm:presLayoutVars>
          <dgm:chMax val="9"/>
          <dgm:dir/>
          <dgm:resizeHandles val="exact"/>
        </dgm:presLayoutVars>
      </dgm:prSet>
      <dgm:spPr/>
      <dgm:t>
        <a:bodyPr/>
        <a:lstStyle/>
        <a:p>
          <a:endParaRPr lang="en-US"/>
        </a:p>
      </dgm:t>
    </dgm:pt>
    <dgm:pt modelId="{B13006C2-35F4-4698-9B4B-CD4BE21803DD}" type="pres">
      <dgm:prSet presAssocID="{2AA3BAA7-6419-42C7-8FD1-355D89B1C3D2}" presName="triangle1" presStyleLbl="node1" presStyleIdx="0" presStyleCnt="4" custScaleX="100000" custLinFactNeighborX="0">
        <dgm:presLayoutVars>
          <dgm:bulletEnabled val="1"/>
        </dgm:presLayoutVars>
      </dgm:prSet>
      <dgm:spPr/>
      <dgm:t>
        <a:bodyPr/>
        <a:lstStyle/>
        <a:p>
          <a:endParaRPr lang="en-US"/>
        </a:p>
      </dgm:t>
    </dgm:pt>
    <dgm:pt modelId="{A266B1D3-A71C-4AD5-9769-5D530F94FCAB}" type="pres">
      <dgm:prSet presAssocID="{2AA3BAA7-6419-42C7-8FD1-355D89B1C3D2}" presName="triangle2" presStyleLbl="node1" presStyleIdx="1" presStyleCnt="4">
        <dgm:presLayoutVars>
          <dgm:bulletEnabled val="1"/>
        </dgm:presLayoutVars>
      </dgm:prSet>
      <dgm:spPr/>
      <dgm:t>
        <a:bodyPr/>
        <a:lstStyle/>
        <a:p>
          <a:endParaRPr lang="en-US"/>
        </a:p>
      </dgm:t>
    </dgm:pt>
    <dgm:pt modelId="{5445E878-9834-49EA-8FA0-F8E6AD75C673}" type="pres">
      <dgm:prSet presAssocID="{2AA3BAA7-6419-42C7-8FD1-355D89B1C3D2}" presName="triangle3" presStyleLbl="node1" presStyleIdx="2" presStyleCnt="4">
        <dgm:presLayoutVars>
          <dgm:bulletEnabled val="1"/>
        </dgm:presLayoutVars>
      </dgm:prSet>
      <dgm:spPr/>
      <dgm:t>
        <a:bodyPr/>
        <a:lstStyle/>
        <a:p>
          <a:endParaRPr lang="en-US"/>
        </a:p>
      </dgm:t>
    </dgm:pt>
    <dgm:pt modelId="{F639782C-D703-4079-BEB5-30FCD75B6B55}" type="pres">
      <dgm:prSet presAssocID="{2AA3BAA7-6419-42C7-8FD1-355D89B1C3D2}" presName="triangle4" presStyleLbl="node1" presStyleIdx="3" presStyleCnt="4">
        <dgm:presLayoutVars>
          <dgm:bulletEnabled val="1"/>
        </dgm:presLayoutVars>
      </dgm:prSet>
      <dgm:spPr/>
      <dgm:t>
        <a:bodyPr/>
        <a:lstStyle/>
        <a:p>
          <a:endParaRPr lang="en-US"/>
        </a:p>
      </dgm:t>
    </dgm:pt>
  </dgm:ptLst>
  <dgm:cxnLst>
    <dgm:cxn modelId="{EB738536-75C4-47C9-AB7B-E55A7044B33A}" type="presOf" srcId="{998F6C67-30C5-4DE9-B04E-A1895E55DE9B}" destId="{5445E878-9834-49EA-8FA0-F8E6AD75C673}" srcOrd="0" destOrd="0" presId="urn:microsoft.com/office/officeart/2005/8/layout/pyramid4"/>
    <dgm:cxn modelId="{0171D6EC-28AF-4499-A1A4-E5AB426E366A}" type="presOf" srcId="{2AA3BAA7-6419-42C7-8FD1-355D89B1C3D2}" destId="{EE9BDCC0-7DFD-44EC-B5A2-A9452C53A161}" srcOrd="0" destOrd="0" presId="urn:microsoft.com/office/officeart/2005/8/layout/pyramid4"/>
    <dgm:cxn modelId="{5CA0942F-BD86-4682-8571-F20A10DBE5B0}" type="presOf" srcId="{2C88A8C3-11B6-4712-B5E3-CEBBF3B39FE3}" destId="{B13006C2-35F4-4698-9B4B-CD4BE21803DD}" srcOrd="0" destOrd="0" presId="urn:microsoft.com/office/officeart/2005/8/layout/pyramid4"/>
    <dgm:cxn modelId="{C3BAAEA4-AB2E-4990-94B7-EF2EA6BF12BD}" srcId="{2AA3BAA7-6419-42C7-8FD1-355D89B1C3D2}" destId="{4AAEEC3A-D596-46D9-A146-6D9F39669132}" srcOrd="3" destOrd="0" parTransId="{C579239D-B68A-4D86-8426-2B6E37D49908}" sibTransId="{7476F0E2-3FCB-413F-833D-C6EE26CC7A67}"/>
    <dgm:cxn modelId="{2421F6DE-1948-4AE8-AB2A-EF4153BE14A2}" srcId="{2AA3BAA7-6419-42C7-8FD1-355D89B1C3D2}" destId="{29599627-C8D7-4783-9681-53BFF4455208}" srcOrd="1" destOrd="0" parTransId="{1A1DDBD0-F1F6-41EF-BE77-10C6376A032D}" sibTransId="{9282F590-7402-4C4D-A5D4-A23E1FFDBAFA}"/>
    <dgm:cxn modelId="{06114CCB-0EC7-45B8-9C93-4E11035393B8}" srcId="{2AA3BAA7-6419-42C7-8FD1-355D89B1C3D2}" destId="{998F6C67-30C5-4DE9-B04E-A1895E55DE9B}" srcOrd="2" destOrd="0" parTransId="{AC97B469-1936-4E3B-B5BC-F4145DEBC610}" sibTransId="{0B7B65E6-C15B-4912-9290-686BA2BB84AA}"/>
    <dgm:cxn modelId="{C9EC2B02-738B-48FE-B3F0-C5C6F41E5C47}" type="presOf" srcId="{4AAEEC3A-D596-46D9-A146-6D9F39669132}" destId="{F639782C-D703-4079-BEB5-30FCD75B6B55}" srcOrd="0" destOrd="0" presId="urn:microsoft.com/office/officeart/2005/8/layout/pyramid4"/>
    <dgm:cxn modelId="{C26624D1-91DF-47BF-BC5F-1147E74ACA2A}" type="presOf" srcId="{29599627-C8D7-4783-9681-53BFF4455208}" destId="{A266B1D3-A71C-4AD5-9769-5D530F94FCAB}" srcOrd="0" destOrd="0" presId="urn:microsoft.com/office/officeart/2005/8/layout/pyramid4"/>
    <dgm:cxn modelId="{51259225-8524-4871-9A1E-6245F5803980}" srcId="{2AA3BAA7-6419-42C7-8FD1-355D89B1C3D2}" destId="{2C88A8C3-11B6-4712-B5E3-CEBBF3B39FE3}" srcOrd="0" destOrd="0" parTransId="{0502CE7B-256E-4B27-910C-61A8810BA26F}" sibTransId="{E610E0FA-E27E-45E9-ABD6-244BCBBEF1FB}"/>
    <dgm:cxn modelId="{32DEC2F8-09A1-4C88-8B07-01EF9D9037FE}" type="presParOf" srcId="{EE9BDCC0-7DFD-44EC-B5A2-A9452C53A161}" destId="{B13006C2-35F4-4698-9B4B-CD4BE21803DD}" srcOrd="0" destOrd="0" presId="urn:microsoft.com/office/officeart/2005/8/layout/pyramid4"/>
    <dgm:cxn modelId="{993959E7-4692-42B7-9135-32E1697BC9A6}" type="presParOf" srcId="{EE9BDCC0-7DFD-44EC-B5A2-A9452C53A161}" destId="{A266B1D3-A71C-4AD5-9769-5D530F94FCAB}" srcOrd="1" destOrd="0" presId="urn:microsoft.com/office/officeart/2005/8/layout/pyramid4"/>
    <dgm:cxn modelId="{D8A3E007-26DE-4CBC-9537-AF53014D7B9A}" type="presParOf" srcId="{EE9BDCC0-7DFD-44EC-B5A2-A9452C53A161}" destId="{5445E878-9834-49EA-8FA0-F8E6AD75C673}" srcOrd="2" destOrd="0" presId="urn:microsoft.com/office/officeart/2005/8/layout/pyramid4"/>
    <dgm:cxn modelId="{F282CBB9-9A32-4DDC-BAF7-FF0A888B6092}" type="presParOf" srcId="{EE9BDCC0-7DFD-44EC-B5A2-A9452C53A161}" destId="{F639782C-D703-4079-BEB5-30FCD75B6B55}" srcOrd="3" destOrd="0" presId="urn:microsoft.com/office/officeart/2005/8/layout/pyramid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A3BAA7-6419-42C7-8FD1-355D89B1C3D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998F6C67-30C5-4DE9-B04E-A1895E55DE9B}">
      <dgm:prSet phldrT="[Text]" custT="1"/>
      <dgm:spPr>
        <a:solidFill>
          <a:srgbClr val="25A725"/>
        </a:solidFill>
      </dgm:spPr>
      <dgm:t>
        <a:bodyPr/>
        <a:lstStyle/>
        <a:p>
          <a:r>
            <a:rPr lang="en-US" sz="2000" b="1" dirty="0" smtClean="0">
              <a:solidFill>
                <a:schemeClr val="tx1"/>
              </a:solidFill>
              <a:latin typeface="Agency FB" panose="020B0503020202020204" pitchFamily="34" charset="0"/>
            </a:rPr>
            <a:t>Readiness</a:t>
          </a:r>
          <a:endParaRPr lang="en-US" sz="2000" b="1" dirty="0">
            <a:solidFill>
              <a:schemeClr val="tx1"/>
            </a:solidFill>
            <a:latin typeface="Agency FB" panose="020B0503020202020204" pitchFamily="34" charset="0"/>
          </a:endParaRPr>
        </a:p>
      </dgm:t>
    </dgm:pt>
    <dgm:pt modelId="{AC97B469-1936-4E3B-B5BC-F4145DEBC610}" type="parTrans" cxnId="{06114CCB-0EC7-45B8-9C93-4E11035393B8}">
      <dgm:prSet/>
      <dgm:spPr/>
      <dgm:t>
        <a:bodyPr/>
        <a:lstStyle/>
        <a:p>
          <a:endParaRPr lang="en-US">
            <a:latin typeface="Agency FB" panose="020B0503020202020204" pitchFamily="34" charset="0"/>
          </a:endParaRPr>
        </a:p>
      </dgm:t>
    </dgm:pt>
    <dgm:pt modelId="{0B7B65E6-C15B-4912-9290-686BA2BB84AA}" type="sibTrans" cxnId="{06114CCB-0EC7-45B8-9C93-4E11035393B8}">
      <dgm:prSet/>
      <dgm:spPr/>
      <dgm:t>
        <a:bodyPr/>
        <a:lstStyle/>
        <a:p>
          <a:endParaRPr lang="en-US">
            <a:latin typeface="Agency FB" panose="020B0503020202020204" pitchFamily="34" charset="0"/>
          </a:endParaRPr>
        </a:p>
      </dgm:t>
    </dgm:pt>
    <dgm:pt modelId="{4AAEEC3A-D596-46D9-A146-6D9F39669132}">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Dignity &amp; Respect</a:t>
          </a:r>
          <a:endParaRPr lang="en-US" sz="2000" b="1" dirty="0">
            <a:solidFill>
              <a:schemeClr val="bg1">
                <a:lumMod val="65000"/>
              </a:schemeClr>
            </a:solidFill>
            <a:latin typeface="Agency FB" panose="020B0503020202020204" pitchFamily="34" charset="0"/>
          </a:endParaRPr>
        </a:p>
      </dgm:t>
    </dgm:pt>
    <dgm:pt modelId="{C579239D-B68A-4D86-8426-2B6E37D49908}" type="parTrans" cxnId="{C3BAAEA4-AB2E-4990-94B7-EF2EA6BF12BD}">
      <dgm:prSet/>
      <dgm:spPr/>
      <dgm:t>
        <a:bodyPr/>
        <a:lstStyle/>
        <a:p>
          <a:endParaRPr lang="en-US">
            <a:latin typeface="Agency FB" panose="020B0503020202020204" pitchFamily="34" charset="0"/>
          </a:endParaRPr>
        </a:p>
      </dgm:t>
    </dgm:pt>
    <dgm:pt modelId="{7476F0E2-3FCB-413F-833D-C6EE26CC7A67}" type="sibTrans" cxnId="{C3BAAEA4-AB2E-4990-94B7-EF2EA6BF12BD}">
      <dgm:prSet/>
      <dgm:spPr/>
      <dgm:t>
        <a:bodyPr/>
        <a:lstStyle/>
        <a:p>
          <a:endParaRPr lang="en-US">
            <a:latin typeface="Agency FB" panose="020B0503020202020204" pitchFamily="34" charset="0"/>
          </a:endParaRPr>
        </a:p>
      </dgm:t>
    </dgm:pt>
    <dgm:pt modelId="{29599627-C8D7-4783-9681-53BFF4455208}">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Standards</a:t>
          </a:r>
          <a:endParaRPr lang="en-US" sz="2000" b="1" dirty="0">
            <a:solidFill>
              <a:schemeClr val="bg1">
                <a:lumMod val="65000"/>
              </a:schemeClr>
            </a:solidFill>
            <a:latin typeface="Agency FB" panose="020B0503020202020204" pitchFamily="34" charset="0"/>
          </a:endParaRPr>
        </a:p>
      </dgm:t>
    </dgm:pt>
    <dgm:pt modelId="{9282F590-7402-4C4D-A5D4-A23E1FFDBAFA}" type="sibTrans" cxnId="{2421F6DE-1948-4AE8-AB2A-EF4153BE14A2}">
      <dgm:prSet/>
      <dgm:spPr/>
      <dgm:t>
        <a:bodyPr/>
        <a:lstStyle/>
        <a:p>
          <a:endParaRPr lang="en-US">
            <a:latin typeface="Agency FB" panose="020B0503020202020204" pitchFamily="34" charset="0"/>
          </a:endParaRPr>
        </a:p>
      </dgm:t>
    </dgm:pt>
    <dgm:pt modelId="{1A1DDBD0-F1F6-41EF-BE77-10C6376A032D}" type="parTrans" cxnId="{2421F6DE-1948-4AE8-AB2A-EF4153BE14A2}">
      <dgm:prSet/>
      <dgm:spPr/>
      <dgm:t>
        <a:bodyPr/>
        <a:lstStyle/>
        <a:p>
          <a:endParaRPr lang="en-US">
            <a:latin typeface="Agency FB" panose="020B0503020202020204" pitchFamily="34" charset="0"/>
          </a:endParaRPr>
        </a:p>
      </dgm:t>
    </dgm:pt>
    <dgm:pt modelId="{2C88A8C3-11B6-4712-B5E3-CEBBF3B39FE3}">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Operational Excellence</a:t>
          </a:r>
          <a:endParaRPr lang="en-US" sz="2000" b="1" dirty="0">
            <a:solidFill>
              <a:schemeClr val="bg1">
                <a:lumMod val="65000"/>
              </a:schemeClr>
            </a:solidFill>
            <a:latin typeface="Agency FB" panose="020B0503020202020204" pitchFamily="34" charset="0"/>
          </a:endParaRPr>
        </a:p>
      </dgm:t>
    </dgm:pt>
    <dgm:pt modelId="{E610E0FA-E27E-45E9-ABD6-244BCBBEF1FB}" type="sibTrans" cxnId="{51259225-8524-4871-9A1E-6245F5803980}">
      <dgm:prSet/>
      <dgm:spPr/>
      <dgm:t>
        <a:bodyPr/>
        <a:lstStyle/>
        <a:p>
          <a:endParaRPr lang="en-US">
            <a:latin typeface="Agency FB" panose="020B0503020202020204" pitchFamily="34" charset="0"/>
          </a:endParaRPr>
        </a:p>
      </dgm:t>
    </dgm:pt>
    <dgm:pt modelId="{0502CE7B-256E-4B27-910C-61A8810BA26F}" type="parTrans" cxnId="{51259225-8524-4871-9A1E-6245F5803980}">
      <dgm:prSet/>
      <dgm:spPr/>
      <dgm:t>
        <a:bodyPr/>
        <a:lstStyle/>
        <a:p>
          <a:endParaRPr lang="en-US">
            <a:latin typeface="Agency FB" panose="020B0503020202020204" pitchFamily="34" charset="0"/>
          </a:endParaRPr>
        </a:p>
      </dgm:t>
    </dgm:pt>
    <dgm:pt modelId="{EE9BDCC0-7DFD-44EC-B5A2-A9452C53A161}" type="pres">
      <dgm:prSet presAssocID="{2AA3BAA7-6419-42C7-8FD1-355D89B1C3D2}" presName="compositeShape" presStyleCnt="0">
        <dgm:presLayoutVars>
          <dgm:chMax val="9"/>
          <dgm:dir/>
          <dgm:resizeHandles val="exact"/>
        </dgm:presLayoutVars>
      </dgm:prSet>
      <dgm:spPr/>
      <dgm:t>
        <a:bodyPr/>
        <a:lstStyle/>
        <a:p>
          <a:endParaRPr lang="en-US"/>
        </a:p>
      </dgm:t>
    </dgm:pt>
    <dgm:pt modelId="{B13006C2-35F4-4698-9B4B-CD4BE21803DD}" type="pres">
      <dgm:prSet presAssocID="{2AA3BAA7-6419-42C7-8FD1-355D89B1C3D2}" presName="triangle1" presStyleLbl="node1" presStyleIdx="0" presStyleCnt="4" custScaleX="100000">
        <dgm:presLayoutVars>
          <dgm:bulletEnabled val="1"/>
        </dgm:presLayoutVars>
      </dgm:prSet>
      <dgm:spPr/>
      <dgm:t>
        <a:bodyPr/>
        <a:lstStyle/>
        <a:p>
          <a:endParaRPr lang="en-US"/>
        </a:p>
      </dgm:t>
    </dgm:pt>
    <dgm:pt modelId="{A266B1D3-A71C-4AD5-9769-5D530F94FCAB}" type="pres">
      <dgm:prSet presAssocID="{2AA3BAA7-6419-42C7-8FD1-355D89B1C3D2}" presName="triangle2" presStyleLbl="node1" presStyleIdx="1" presStyleCnt="4">
        <dgm:presLayoutVars>
          <dgm:bulletEnabled val="1"/>
        </dgm:presLayoutVars>
      </dgm:prSet>
      <dgm:spPr/>
      <dgm:t>
        <a:bodyPr/>
        <a:lstStyle/>
        <a:p>
          <a:endParaRPr lang="en-US"/>
        </a:p>
      </dgm:t>
    </dgm:pt>
    <dgm:pt modelId="{5445E878-9834-49EA-8FA0-F8E6AD75C673}" type="pres">
      <dgm:prSet presAssocID="{2AA3BAA7-6419-42C7-8FD1-355D89B1C3D2}" presName="triangle3" presStyleLbl="node1" presStyleIdx="2" presStyleCnt="4">
        <dgm:presLayoutVars>
          <dgm:bulletEnabled val="1"/>
        </dgm:presLayoutVars>
      </dgm:prSet>
      <dgm:spPr/>
      <dgm:t>
        <a:bodyPr/>
        <a:lstStyle/>
        <a:p>
          <a:endParaRPr lang="en-US"/>
        </a:p>
      </dgm:t>
    </dgm:pt>
    <dgm:pt modelId="{F639782C-D703-4079-BEB5-30FCD75B6B55}" type="pres">
      <dgm:prSet presAssocID="{2AA3BAA7-6419-42C7-8FD1-355D89B1C3D2}" presName="triangle4" presStyleLbl="node1" presStyleIdx="3" presStyleCnt="4">
        <dgm:presLayoutVars>
          <dgm:bulletEnabled val="1"/>
        </dgm:presLayoutVars>
      </dgm:prSet>
      <dgm:spPr/>
      <dgm:t>
        <a:bodyPr/>
        <a:lstStyle/>
        <a:p>
          <a:endParaRPr lang="en-US"/>
        </a:p>
      </dgm:t>
    </dgm:pt>
  </dgm:ptLst>
  <dgm:cxnLst>
    <dgm:cxn modelId="{DBB4E43F-954F-4BC2-844F-BAC2E2B4425A}" type="presOf" srcId="{2C88A8C3-11B6-4712-B5E3-CEBBF3B39FE3}" destId="{B13006C2-35F4-4698-9B4B-CD4BE21803DD}" srcOrd="0" destOrd="0" presId="urn:microsoft.com/office/officeart/2005/8/layout/pyramid4"/>
    <dgm:cxn modelId="{DC2B73B4-11F7-40DC-AE1E-C97A9099DB42}" type="presOf" srcId="{998F6C67-30C5-4DE9-B04E-A1895E55DE9B}" destId="{5445E878-9834-49EA-8FA0-F8E6AD75C673}" srcOrd="0" destOrd="0" presId="urn:microsoft.com/office/officeart/2005/8/layout/pyramid4"/>
    <dgm:cxn modelId="{C3BAAEA4-AB2E-4990-94B7-EF2EA6BF12BD}" srcId="{2AA3BAA7-6419-42C7-8FD1-355D89B1C3D2}" destId="{4AAEEC3A-D596-46D9-A146-6D9F39669132}" srcOrd="3" destOrd="0" parTransId="{C579239D-B68A-4D86-8426-2B6E37D49908}" sibTransId="{7476F0E2-3FCB-413F-833D-C6EE26CC7A67}"/>
    <dgm:cxn modelId="{2421F6DE-1948-4AE8-AB2A-EF4153BE14A2}" srcId="{2AA3BAA7-6419-42C7-8FD1-355D89B1C3D2}" destId="{29599627-C8D7-4783-9681-53BFF4455208}" srcOrd="1" destOrd="0" parTransId="{1A1DDBD0-F1F6-41EF-BE77-10C6376A032D}" sibTransId="{9282F590-7402-4C4D-A5D4-A23E1FFDBAFA}"/>
    <dgm:cxn modelId="{61ED0DC1-EC3B-4EF5-928E-CA50C5F943D9}" type="presOf" srcId="{29599627-C8D7-4783-9681-53BFF4455208}" destId="{A266B1D3-A71C-4AD5-9769-5D530F94FCAB}" srcOrd="0" destOrd="0" presId="urn:microsoft.com/office/officeart/2005/8/layout/pyramid4"/>
    <dgm:cxn modelId="{06114CCB-0EC7-45B8-9C93-4E11035393B8}" srcId="{2AA3BAA7-6419-42C7-8FD1-355D89B1C3D2}" destId="{998F6C67-30C5-4DE9-B04E-A1895E55DE9B}" srcOrd="2" destOrd="0" parTransId="{AC97B469-1936-4E3B-B5BC-F4145DEBC610}" sibTransId="{0B7B65E6-C15B-4912-9290-686BA2BB84AA}"/>
    <dgm:cxn modelId="{51259225-8524-4871-9A1E-6245F5803980}" srcId="{2AA3BAA7-6419-42C7-8FD1-355D89B1C3D2}" destId="{2C88A8C3-11B6-4712-B5E3-CEBBF3B39FE3}" srcOrd="0" destOrd="0" parTransId="{0502CE7B-256E-4B27-910C-61A8810BA26F}" sibTransId="{E610E0FA-E27E-45E9-ABD6-244BCBBEF1FB}"/>
    <dgm:cxn modelId="{14857277-519A-4646-A245-0890D51481C8}" type="presOf" srcId="{2AA3BAA7-6419-42C7-8FD1-355D89B1C3D2}" destId="{EE9BDCC0-7DFD-44EC-B5A2-A9452C53A161}" srcOrd="0" destOrd="0" presId="urn:microsoft.com/office/officeart/2005/8/layout/pyramid4"/>
    <dgm:cxn modelId="{EEF9EAF7-67FA-40E0-BB19-DA66E54DCEE3}" type="presOf" srcId="{4AAEEC3A-D596-46D9-A146-6D9F39669132}" destId="{F639782C-D703-4079-BEB5-30FCD75B6B55}" srcOrd="0" destOrd="0" presId="urn:microsoft.com/office/officeart/2005/8/layout/pyramid4"/>
    <dgm:cxn modelId="{ECE4BE93-88A1-4BA2-AD39-87C08021B7E1}" type="presParOf" srcId="{EE9BDCC0-7DFD-44EC-B5A2-A9452C53A161}" destId="{B13006C2-35F4-4698-9B4B-CD4BE21803DD}" srcOrd="0" destOrd="0" presId="urn:microsoft.com/office/officeart/2005/8/layout/pyramid4"/>
    <dgm:cxn modelId="{EBE86F02-F3BE-4A75-BF1B-C648AE2376EA}" type="presParOf" srcId="{EE9BDCC0-7DFD-44EC-B5A2-A9452C53A161}" destId="{A266B1D3-A71C-4AD5-9769-5D530F94FCAB}" srcOrd="1" destOrd="0" presId="urn:microsoft.com/office/officeart/2005/8/layout/pyramid4"/>
    <dgm:cxn modelId="{AB0B47DE-55FC-4B2D-B14A-36F0C260B12C}" type="presParOf" srcId="{EE9BDCC0-7DFD-44EC-B5A2-A9452C53A161}" destId="{5445E878-9834-49EA-8FA0-F8E6AD75C673}" srcOrd="2" destOrd="0" presId="urn:microsoft.com/office/officeart/2005/8/layout/pyramid4"/>
    <dgm:cxn modelId="{FEFD664B-4045-46B9-A941-545FEC913A7B}" type="presParOf" srcId="{EE9BDCC0-7DFD-44EC-B5A2-A9452C53A161}" destId="{F639782C-D703-4079-BEB5-30FCD75B6B55}"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A3BAA7-6419-42C7-8FD1-355D89B1C3D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2C88A8C3-11B6-4712-B5E3-CEBBF3B39FE3}">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Operational Excellence</a:t>
          </a:r>
          <a:endParaRPr lang="en-US" sz="2000" b="1" dirty="0">
            <a:solidFill>
              <a:schemeClr val="bg1">
                <a:lumMod val="65000"/>
              </a:schemeClr>
            </a:solidFill>
            <a:latin typeface="Agency FB" panose="020B0503020202020204" pitchFamily="34" charset="0"/>
          </a:endParaRPr>
        </a:p>
      </dgm:t>
    </dgm:pt>
    <dgm:pt modelId="{0502CE7B-256E-4B27-910C-61A8810BA26F}" type="parTrans" cxnId="{51259225-8524-4871-9A1E-6245F5803980}">
      <dgm:prSet/>
      <dgm:spPr/>
      <dgm:t>
        <a:bodyPr/>
        <a:lstStyle/>
        <a:p>
          <a:endParaRPr lang="en-US">
            <a:latin typeface="Agency FB" panose="020B0503020202020204" pitchFamily="34" charset="0"/>
          </a:endParaRPr>
        </a:p>
      </dgm:t>
    </dgm:pt>
    <dgm:pt modelId="{E610E0FA-E27E-45E9-ABD6-244BCBBEF1FB}" type="sibTrans" cxnId="{51259225-8524-4871-9A1E-6245F5803980}">
      <dgm:prSet/>
      <dgm:spPr/>
      <dgm:t>
        <a:bodyPr/>
        <a:lstStyle/>
        <a:p>
          <a:endParaRPr lang="en-US">
            <a:latin typeface="Agency FB" panose="020B0503020202020204" pitchFamily="34" charset="0"/>
          </a:endParaRPr>
        </a:p>
      </dgm:t>
    </dgm:pt>
    <dgm:pt modelId="{29599627-C8D7-4783-9681-53BFF4455208}">
      <dgm:prSet phldrT="[Text]" custT="1"/>
      <dgm:spPr>
        <a:solidFill>
          <a:srgbClr val="4A3DF9"/>
        </a:solidFill>
      </dgm:spPr>
      <dgm:t>
        <a:bodyPr/>
        <a:lstStyle/>
        <a:p>
          <a:r>
            <a:rPr lang="en-US" sz="2000" b="1" dirty="0" smtClean="0">
              <a:solidFill>
                <a:schemeClr val="bg1"/>
              </a:solidFill>
              <a:latin typeface="Agency FB" panose="020B0503020202020204" pitchFamily="34" charset="0"/>
            </a:rPr>
            <a:t>Standards</a:t>
          </a:r>
          <a:endParaRPr lang="en-US" sz="2000" b="1" dirty="0">
            <a:solidFill>
              <a:schemeClr val="bg1"/>
            </a:solidFill>
            <a:latin typeface="Agency FB" panose="020B0503020202020204" pitchFamily="34" charset="0"/>
          </a:endParaRPr>
        </a:p>
      </dgm:t>
    </dgm:pt>
    <dgm:pt modelId="{1A1DDBD0-F1F6-41EF-BE77-10C6376A032D}" type="parTrans" cxnId="{2421F6DE-1948-4AE8-AB2A-EF4153BE14A2}">
      <dgm:prSet/>
      <dgm:spPr/>
      <dgm:t>
        <a:bodyPr/>
        <a:lstStyle/>
        <a:p>
          <a:endParaRPr lang="en-US">
            <a:latin typeface="Agency FB" panose="020B0503020202020204" pitchFamily="34" charset="0"/>
          </a:endParaRPr>
        </a:p>
      </dgm:t>
    </dgm:pt>
    <dgm:pt modelId="{9282F590-7402-4C4D-A5D4-A23E1FFDBAFA}" type="sibTrans" cxnId="{2421F6DE-1948-4AE8-AB2A-EF4153BE14A2}">
      <dgm:prSet/>
      <dgm:spPr/>
      <dgm:t>
        <a:bodyPr/>
        <a:lstStyle/>
        <a:p>
          <a:endParaRPr lang="en-US">
            <a:latin typeface="Agency FB" panose="020B0503020202020204" pitchFamily="34" charset="0"/>
          </a:endParaRPr>
        </a:p>
      </dgm:t>
    </dgm:pt>
    <dgm:pt modelId="{998F6C67-30C5-4DE9-B04E-A1895E55DE9B}">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Readiness</a:t>
          </a:r>
          <a:endParaRPr lang="en-US" sz="2000" b="1" dirty="0">
            <a:solidFill>
              <a:schemeClr val="bg1">
                <a:lumMod val="65000"/>
              </a:schemeClr>
            </a:solidFill>
            <a:latin typeface="Agency FB" panose="020B0503020202020204" pitchFamily="34" charset="0"/>
          </a:endParaRPr>
        </a:p>
      </dgm:t>
    </dgm:pt>
    <dgm:pt modelId="{AC97B469-1936-4E3B-B5BC-F4145DEBC610}" type="parTrans" cxnId="{06114CCB-0EC7-45B8-9C93-4E11035393B8}">
      <dgm:prSet/>
      <dgm:spPr/>
      <dgm:t>
        <a:bodyPr/>
        <a:lstStyle/>
        <a:p>
          <a:endParaRPr lang="en-US">
            <a:latin typeface="Agency FB" panose="020B0503020202020204" pitchFamily="34" charset="0"/>
          </a:endParaRPr>
        </a:p>
      </dgm:t>
    </dgm:pt>
    <dgm:pt modelId="{0B7B65E6-C15B-4912-9290-686BA2BB84AA}" type="sibTrans" cxnId="{06114CCB-0EC7-45B8-9C93-4E11035393B8}">
      <dgm:prSet/>
      <dgm:spPr/>
      <dgm:t>
        <a:bodyPr/>
        <a:lstStyle/>
        <a:p>
          <a:endParaRPr lang="en-US">
            <a:latin typeface="Agency FB" panose="020B0503020202020204" pitchFamily="34" charset="0"/>
          </a:endParaRPr>
        </a:p>
      </dgm:t>
    </dgm:pt>
    <dgm:pt modelId="{4AAEEC3A-D596-46D9-A146-6D9F39669132}">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Dignity &amp; Respect</a:t>
          </a:r>
          <a:endParaRPr lang="en-US" sz="2000" b="1" dirty="0">
            <a:solidFill>
              <a:schemeClr val="bg1">
                <a:lumMod val="65000"/>
              </a:schemeClr>
            </a:solidFill>
            <a:latin typeface="Agency FB" panose="020B0503020202020204" pitchFamily="34" charset="0"/>
          </a:endParaRPr>
        </a:p>
      </dgm:t>
    </dgm:pt>
    <dgm:pt modelId="{C579239D-B68A-4D86-8426-2B6E37D49908}" type="parTrans" cxnId="{C3BAAEA4-AB2E-4990-94B7-EF2EA6BF12BD}">
      <dgm:prSet/>
      <dgm:spPr/>
      <dgm:t>
        <a:bodyPr/>
        <a:lstStyle/>
        <a:p>
          <a:endParaRPr lang="en-US">
            <a:latin typeface="Agency FB" panose="020B0503020202020204" pitchFamily="34" charset="0"/>
          </a:endParaRPr>
        </a:p>
      </dgm:t>
    </dgm:pt>
    <dgm:pt modelId="{7476F0E2-3FCB-413F-833D-C6EE26CC7A67}" type="sibTrans" cxnId="{C3BAAEA4-AB2E-4990-94B7-EF2EA6BF12BD}">
      <dgm:prSet/>
      <dgm:spPr/>
      <dgm:t>
        <a:bodyPr/>
        <a:lstStyle/>
        <a:p>
          <a:endParaRPr lang="en-US">
            <a:latin typeface="Agency FB" panose="020B0503020202020204" pitchFamily="34" charset="0"/>
          </a:endParaRPr>
        </a:p>
      </dgm:t>
    </dgm:pt>
    <dgm:pt modelId="{EE9BDCC0-7DFD-44EC-B5A2-A9452C53A161}" type="pres">
      <dgm:prSet presAssocID="{2AA3BAA7-6419-42C7-8FD1-355D89B1C3D2}" presName="compositeShape" presStyleCnt="0">
        <dgm:presLayoutVars>
          <dgm:chMax val="9"/>
          <dgm:dir/>
          <dgm:resizeHandles val="exact"/>
        </dgm:presLayoutVars>
      </dgm:prSet>
      <dgm:spPr/>
      <dgm:t>
        <a:bodyPr/>
        <a:lstStyle/>
        <a:p>
          <a:endParaRPr lang="en-US"/>
        </a:p>
      </dgm:t>
    </dgm:pt>
    <dgm:pt modelId="{B13006C2-35F4-4698-9B4B-CD4BE21803DD}" type="pres">
      <dgm:prSet presAssocID="{2AA3BAA7-6419-42C7-8FD1-355D89B1C3D2}" presName="triangle1" presStyleLbl="node1" presStyleIdx="0" presStyleCnt="4" custScaleX="100000">
        <dgm:presLayoutVars>
          <dgm:bulletEnabled val="1"/>
        </dgm:presLayoutVars>
      </dgm:prSet>
      <dgm:spPr/>
      <dgm:t>
        <a:bodyPr/>
        <a:lstStyle/>
        <a:p>
          <a:endParaRPr lang="en-US"/>
        </a:p>
      </dgm:t>
    </dgm:pt>
    <dgm:pt modelId="{A266B1D3-A71C-4AD5-9769-5D530F94FCAB}" type="pres">
      <dgm:prSet presAssocID="{2AA3BAA7-6419-42C7-8FD1-355D89B1C3D2}" presName="triangle2" presStyleLbl="node1" presStyleIdx="1" presStyleCnt="4">
        <dgm:presLayoutVars>
          <dgm:bulletEnabled val="1"/>
        </dgm:presLayoutVars>
      </dgm:prSet>
      <dgm:spPr/>
      <dgm:t>
        <a:bodyPr/>
        <a:lstStyle/>
        <a:p>
          <a:endParaRPr lang="en-US"/>
        </a:p>
      </dgm:t>
    </dgm:pt>
    <dgm:pt modelId="{5445E878-9834-49EA-8FA0-F8E6AD75C673}" type="pres">
      <dgm:prSet presAssocID="{2AA3BAA7-6419-42C7-8FD1-355D89B1C3D2}" presName="triangle3" presStyleLbl="node1" presStyleIdx="2" presStyleCnt="4">
        <dgm:presLayoutVars>
          <dgm:bulletEnabled val="1"/>
        </dgm:presLayoutVars>
      </dgm:prSet>
      <dgm:spPr/>
      <dgm:t>
        <a:bodyPr/>
        <a:lstStyle/>
        <a:p>
          <a:endParaRPr lang="en-US"/>
        </a:p>
      </dgm:t>
    </dgm:pt>
    <dgm:pt modelId="{F639782C-D703-4079-BEB5-30FCD75B6B55}" type="pres">
      <dgm:prSet presAssocID="{2AA3BAA7-6419-42C7-8FD1-355D89B1C3D2}" presName="triangle4" presStyleLbl="node1" presStyleIdx="3" presStyleCnt="4">
        <dgm:presLayoutVars>
          <dgm:bulletEnabled val="1"/>
        </dgm:presLayoutVars>
      </dgm:prSet>
      <dgm:spPr/>
      <dgm:t>
        <a:bodyPr/>
        <a:lstStyle/>
        <a:p>
          <a:endParaRPr lang="en-US"/>
        </a:p>
      </dgm:t>
    </dgm:pt>
  </dgm:ptLst>
  <dgm:cxnLst>
    <dgm:cxn modelId="{32D36045-7BFD-421E-882C-858C4125D90C}" type="presOf" srcId="{29599627-C8D7-4783-9681-53BFF4455208}" destId="{A266B1D3-A71C-4AD5-9769-5D530F94FCAB}" srcOrd="0" destOrd="0" presId="urn:microsoft.com/office/officeart/2005/8/layout/pyramid4"/>
    <dgm:cxn modelId="{B8A42B4B-3A03-4289-976C-05741A0B5F99}" type="presOf" srcId="{998F6C67-30C5-4DE9-B04E-A1895E55DE9B}" destId="{5445E878-9834-49EA-8FA0-F8E6AD75C673}" srcOrd="0" destOrd="0" presId="urn:microsoft.com/office/officeart/2005/8/layout/pyramid4"/>
    <dgm:cxn modelId="{C3BAAEA4-AB2E-4990-94B7-EF2EA6BF12BD}" srcId="{2AA3BAA7-6419-42C7-8FD1-355D89B1C3D2}" destId="{4AAEEC3A-D596-46D9-A146-6D9F39669132}" srcOrd="3" destOrd="0" parTransId="{C579239D-B68A-4D86-8426-2B6E37D49908}" sibTransId="{7476F0E2-3FCB-413F-833D-C6EE26CC7A67}"/>
    <dgm:cxn modelId="{ABC16F61-7E6A-4B5E-BA77-162710356EB7}" type="presOf" srcId="{2C88A8C3-11B6-4712-B5E3-CEBBF3B39FE3}" destId="{B13006C2-35F4-4698-9B4B-CD4BE21803DD}" srcOrd="0" destOrd="0" presId="urn:microsoft.com/office/officeart/2005/8/layout/pyramid4"/>
    <dgm:cxn modelId="{2421F6DE-1948-4AE8-AB2A-EF4153BE14A2}" srcId="{2AA3BAA7-6419-42C7-8FD1-355D89B1C3D2}" destId="{29599627-C8D7-4783-9681-53BFF4455208}" srcOrd="1" destOrd="0" parTransId="{1A1DDBD0-F1F6-41EF-BE77-10C6376A032D}" sibTransId="{9282F590-7402-4C4D-A5D4-A23E1FFDBAFA}"/>
    <dgm:cxn modelId="{23E2E3FE-762F-4168-969C-905297755E95}" type="presOf" srcId="{2AA3BAA7-6419-42C7-8FD1-355D89B1C3D2}" destId="{EE9BDCC0-7DFD-44EC-B5A2-A9452C53A161}" srcOrd="0" destOrd="0" presId="urn:microsoft.com/office/officeart/2005/8/layout/pyramid4"/>
    <dgm:cxn modelId="{06114CCB-0EC7-45B8-9C93-4E11035393B8}" srcId="{2AA3BAA7-6419-42C7-8FD1-355D89B1C3D2}" destId="{998F6C67-30C5-4DE9-B04E-A1895E55DE9B}" srcOrd="2" destOrd="0" parTransId="{AC97B469-1936-4E3B-B5BC-F4145DEBC610}" sibTransId="{0B7B65E6-C15B-4912-9290-686BA2BB84AA}"/>
    <dgm:cxn modelId="{AD59D59D-B60F-492C-93DD-81F62B4C2F13}" type="presOf" srcId="{4AAEEC3A-D596-46D9-A146-6D9F39669132}" destId="{F639782C-D703-4079-BEB5-30FCD75B6B55}" srcOrd="0" destOrd="0" presId="urn:microsoft.com/office/officeart/2005/8/layout/pyramid4"/>
    <dgm:cxn modelId="{51259225-8524-4871-9A1E-6245F5803980}" srcId="{2AA3BAA7-6419-42C7-8FD1-355D89B1C3D2}" destId="{2C88A8C3-11B6-4712-B5E3-CEBBF3B39FE3}" srcOrd="0" destOrd="0" parTransId="{0502CE7B-256E-4B27-910C-61A8810BA26F}" sibTransId="{E610E0FA-E27E-45E9-ABD6-244BCBBEF1FB}"/>
    <dgm:cxn modelId="{B84FFF10-06A2-4502-A80E-347324E28AFC}" type="presParOf" srcId="{EE9BDCC0-7DFD-44EC-B5A2-A9452C53A161}" destId="{B13006C2-35F4-4698-9B4B-CD4BE21803DD}" srcOrd="0" destOrd="0" presId="urn:microsoft.com/office/officeart/2005/8/layout/pyramid4"/>
    <dgm:cxn modelId="{398DD527-64A7-4D59-A4CD-4C4D00E16095}" type="presParOf" srcId="{EE9BDCC0-7DFD-44EC-B5A2-A9452C53A161}" destId="{A266B1D3-A71C-4AD5-9769-5D530F94FCAB}" srcOrd="1" destOrd="0" presId="urn:microsoft.com/office/officeart/2005/8/layout/pyramid4"/>
    <dgm:cxn modelId="{220CDA3A-3913-4F7B-B597-2E7A5831C368}" type="presParOf" srcId="{EE9BDCC0-7DFD-44EC-B5A2-A9452C53A161}" destId="{5445E878-9834-49EA-8FA0-F8E6AD75C673}" srcOrd="2" destOrd="0" presId="urn:microsoft.com/office/officeart/2005/8/layout/pyramid4"/>
    <dgm:cxn modelId="{914034A0-1315-442E-8F11-02C7E1C984FD}" type="presParOf" srcId="{EE9BDCC0-7DFD-44EC-B5A2-A9452C53A161}" destId="{F639782C-D703-4079-BEB5-30FCD75B6B55}"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AA3BAA7-6419-42C7-8FD1-355D89B1C3D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2C88A8C3-11B6-4712-B5E3-CEBBF3B39FE3}">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Operational Excellence</a:t>
          </a:r>
          <a:endParaRPr lang="en-US" sz="2000" b="1" dirty="0">
            <a:solidFill>
              <a:schemeClr val="bg1">
                <a:lumMod val="65000"/>
              </a:schemeClr>
            </a:solidFill>
            <a:latin typeface="Agency FB" panose="020B0503020202020204" pitchFamily="34" charset="0"/>
          </a:endParaRPr>
        </a:p>
      </dgm:t>
    </dgm:pt>
    <dgm:pt modelId="{0502CE7B-256E-4B27-910C-61A8810BA26F}" type="parTrans" cxnId="{51259225-8524-4871-9A1E-6245F5803980}">
      <dgm:prSet/>
      <dgm:spPr/>
      <dgm:t>
        <a:bodyPr/>
        <a:lstStyle/>
        <a:p>
          <a:endParaRPr lang="en-US">
            <a:latin typeface="Agency FB" panose="020B0503020202020204" pitchFamily="34" charset="0"/>
          </a:endParaRPr>
        </a:p>
      </dgm:t>
    </dgm:pt>
    <dgm:pt modelId="{E610E0FA-E27E-45E9-ABD6-244BCBBEF1FB}" type="sibTrans" cxnId="{51259225-8524-4871-9A1E-6245F5803980}">
      <dgm:prSet/>
      <dgm:spPr/>
      <dgm:t>
        <a:bodyPr/>
        <a:lstStyle/>
        <a:p>
          <a:endParaRPr lang="en-US">
            <a:latin typeface="Agency FB" panose="020B0503020202020204" pitchFamily="34" charset="0"/>
          </a:endParaRPr>
        </a:p>
      </dgm:t>
    </dgm:pt>
    <dgm:pt modelId="{29599627-C8D7-4783-9681-53BFF4455208}">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Standards</a:t>
          </a:r>
          <a:endParaRPr lang="en-US" sz="2000" b="1" dirty="0">
            <a:solidFill>
              <a:schemeClr val="bg1">
                <a:lumMod val="65000"/>
              </a:schemeClr>
            </a:solidFill>
            <a:latin typeface="Agency FB" panose="020B0503020202020204" pitchFamily="34" charset="0"/>
          </a:endParaRPr>
        </a:p>
      </dgm:t>
    </dgm:pt>
    <dgm:pt modelId="{1A1DDBD0-F1F6-41EF-BE77-10C6376A032D}" type="parTrans" cxnId="{2421F6DE-1948-4AE8-AB2A-EF4153BE14A2}">
      <dgm:prSet/>
      <dgm:spPr/>
      <dgm:t>
        <a:bodyPr/>
        <a:lstStyle/>
        <a:p>
          <a:endParaRPr lang="en-US">
            <a:latin typeface="Agency FB" panose="020B0503020202020204" pitchFamily="34" charset="0"/>
          </a:endParaRPr>
        </a:p>
      </dgm:t>
    </dgm:pt>
    <dgm:pt modelId="{9282F590-7402-4C4D-A5D4-A23E1FFDBAFA}" type="sibTrans" cxnId="{2421F6DE-1948-4AE8-AB2A-EF4153BE14A2}">
      <dgm:prSet/>
      <dgm:spPr/>
      <dgm:t>
        <a:bodyPr/>
        <a:lstStyle/>
        <a:p>
          <a:endParaRPr lang="en-US">
            <a:latin typeface="Agency FB" panose="020B0503020202020204" pitchFamily="34" charset="0"/>
          </a:endParaRPr>
        </a:p>
      </dgm:t>
    </dgm:pt>
    <dgm:pt modelId="{998F6C67-30C5-4DE9-B04E-A1895E55DE9B}">
      <dgm:prSet phldrT="[Text]" custT="1"/>
      <dgm:spPr>
        <a:solidFill>
          <a:schemeClr val="bg1">
            <a:lumMod val="85000"/>
          </a:schemeClr>
        </a:solidFill>
      </dgm:spPr>
      <dgm:t>
        <a:bodyPr/>
        <a:lstStyle/>
        <a:p>
          <a:r>
            <a:rPr lang="en-US" sz="2000" b="1" dirty="0" smtClean="0">
              <a:solidFill>
                <a:schemeClr val="bg1">
                  <a:lumMod val="65000"/>
                </a:schemeClr>
              </a:solidFill>
              <a:latin typeface="Agency FB" panose="020B0503020202020204" pitchFamily="34" charset="0"/>
            </a:rPr>
            <a:t>Readiness</a:t>
          </a:r>
          <a:endParaRPr lang="en-US" sz="2000" b="1" dirty="0">
            <a:solidFill>
              <a:schemeClr val="bg1">
                <a:lumMod val="65000"/>
              </a:schemeClr>
            </a:solidFill>
            <a:latin typeface="Agency FB" panose="020B0503020202020204" pitchFamily="34" charset="0"/>
          </a:endParaRPr>
        </a:p>
      </dgm:t>
    </dgm:pt>
    <dgm:pt modelId="{AC97B469-1936-4E3B-B5BC-F4145DEBC610}" type="parTrans" cxnId="{06114CCB-0EC7-45B8-9C93-4E11035393B8}">
      <dgm:prSet/>
      <dgm:spPr/>
      <dgm:t>
        <a:bodyPr/>
        <a:lstStyle/>
        <a:p>
          <a:endParaRPr lang="en-US">
            <a:latin typeface="Agency FB" panose="020B0503020202020204" pitchFamily="34" charset="0"/>
          </a:endParaRPr>
        </a:p>
      </dgm:t>
    </dgm:pt>
    <dgm:pt modelId="{0B7B65E6-C15B-4912-9290-686BA2BB84AA}" type="sibTrans" cxnId="{06114CCB-0EC7-45B8-9C93-4E11035393B8}">
      <dgm:prSet/>
      <dgm:spPr/>
      <dgm:t>
        <a:bodyPr/>
        <a:lstStyle/>
        <a:p>
          <a:endParaRPr lang="en-US">
            <a:latin typeface="Agency FB" panose="020B0503020202020204" pitchFamily="34" charset="0"/>
          </a:endParaRPr>
        </a:p>
      </dgm:t>
    </dgm:pt>
    <dgm:pt modelId="{4AAEEC3A-D596-46D9-A146-6D9F39669132}">
      <dgm:prSet phldrT="[Text]" custT="1"/>
      <dgm:spPr>
        <a:solidFill>
          <a:srgbClr val="FFC000"/>
        </a:solidFill>
      </dgm:spPr>
      <dgm:t>
        <a:bodyPr/>
        <a:lstStyle/>
        <a:p>
          <a:r>
            <a:rPr lang="en-US" sz="2000" b="1" dirty="0" smtClean="0">
              <a:solidFill>
                <a:schemeClr val="tx1"/>
              </a:solidFill>
              <a:latin typeface="Agency FB" panose="020B0503020202020204" pitchFamily="34" charset="0"/>
            </a:rPr>
            <a:t>Dignity &amp; Respect</a:t>
          </a:r>
          <a:endParaRPr lang="en-US" sz="2000" b="1" dirty="0">
            <a:solidFill>
              <a:schemeClr val="tx1"/>
            </a:solidFill>
            <a:latin typeface="Agency FB" panose="020B0503020202020204" pitchFamily="34" charset="0"/>
          </a:endParaRPr>
        </a:p>
      </dgm:t>
    </dgm:pt>
    <dgm:pt modelId="{C579239D-B68A-4D86-8426-2B6E37D49908}" type="parTrans" cxnId="{C3BAAEA4-AB2E-4990-94B7-EF2EA6BF12BD}">
      <dgm:prSet/>
      <dgm:spPr/>
      <dgm:t>
        <a:bodyPr/>
        <a:lstStyle/>
        <a:p>
          <a:endParaRPr lang="en-US">
            <a:latin typeface="Agency FB" panose="020B0503020202020204" pitchFamily="34" charset="0"/>
          </a:endParaRPr>
        </a:p>
      </dgm:t>
    </dgm:pt>
    <dgm:pt modelId="{7476F0E2-3FCB-413F-833D-C6EE26CC7A67}" type="sibTrans" cxnId="{C3BAAEA4-AB2E-4990-94B7-EF2EA6BF12BD}">
      <dgm:prSet/>
      <dgm:spPr/>
      <dgm:t>
        <a:bodyPr/>
        <a:lstStyle/>
        <a:p>
          <a:endParaRPr lang="en-US">
            <a:latin typeface="Agency FB" panose="020B0503020202020204" pitchFamily="34" charset="0"/>
          </a:endParaRPr>
        </a:p>
      </dgm:t>
    </dgm:pt>
    <dgm:pt modelId="{EE9BDCC0-7DFD-44EC-B5A2-A9452C53A161}" type="pres">
      <dgm:prSet presAssocID="{2AA3BAA7-6419-42C7-8FD1-355D89B1C3D2}" presName="compositeShape" presStyleCnt="0">
        <dgm:presLayoutVars>
          <dgm:chMax val="9"/>
          <dgm:dir/>
          <dgm:resizeHandles val="exact"/>
        </dgm:presLayoutVars>
      </dgm:prSet>
      <dgm:spPr/>
      <dgm:t>
        <a:bodyPr/>
        <a:lstStyle/>
        <a:p>
          <a:endParaRPr lang="en-US"/>
        </a:p>
      </dgm:t>
    </dgm:pt>
    <dgm:pt modelId="{B13006C2-35F4-4698-9B4B-CD4BE21803DD}" type="pres">
      <dgm:prSet presAssocID="{2AA3BAA7-6419-42C7-8FD1-355D89B1C3D2}" presName="triangle1" presStyleLbl="node1" presStyleIdx="0" presStyleCnt="4" custScaleX="100000">
        <dgm:presLayoutVars>
          <dgm:bulletEnabled val="1"/>
        </dgm:presLayoutVars>
      </dgm:prSet>
      <dgm:spPr/>
      <dgm:t>
        <a:bodyPr/>
        <a:lstStyle/>
        <a:p>
          <a:endParaRPr lang="en-US"/>
        </a:p>
      </dgm:t>
    </dgm:pt>
    <dgm:pt modelId="{A266B1D3-A71C-4AD5-9769-5D530F94FCAB}" type="pres">
      <dgm:prSet presAssocID="{2AA3BAA7-6419-42C7-8FD1-355D89B1C3D2}" presName="triangle2" presStyleLbl="node1" presStyleIdx="1" presStyleCnt="4">
        <dgm:presLayoutVars>
          <dgm:bulletEnabled val="1"/>
        </dgm:presLayoutVars>
      </dgm:prSet>
      <dgm:spPr/>
      <dgm:t>
        <a:bodyPr/>
        <a:lstStyle/>
        <a:p>
          <a:endParaRPr lang="en-US"/>
        </a:p>
      </dgm:t>
    </dgm:pt>
    <dgm:pt modelId="{5445E878-9834-49EA-8FA0-F8E6AD75C673}" type="pres">
      <dgm:prSet presAssocID="{2AA3BAA7-6419-42C7-8FD1-355D89B1C3D2}" presName="triangle3" presStyleLbl="node1" presStyleIdx="2" presStyleCnt="4">
        <dgm:presLayoutVars>
          <dgm:bulletEnabled val="1"/>
        </dgm:presLayoutVars>
      </dgm:prSet>
      <dgm:spPr/>
      <dgm:t>
        <a:bodyPr/>
        <a:lstStyle/>
        <a:p>
          <a:endParaRPr lang="en-US"/>
        </a:p>
      </dgm:t>
    </dgm:pt>
    <dgm:pt modelId="{F639782C-D703-4079-BEB5-30FCD75B6B55}" type="pres">
      <dgm:prSet presAssocID="{2AA3BAA7-6419-42C7-8FD1-355D89B1C3D2}" presName="triangle4" presStyleLbl="node1" presStyleIdx="3" presStyleCnt="4">
        <dgm:presLayoutVars>
          <dgm:bulletEnabled val="1"/>
        </dgm:presLayoutVars>
      </dgm:prSet>
      <dgm:spPr/>
      <dgm:t>
        <a:bodyPr/>
        <a:lstStyle/>
        <a:p>
          <a:endParaRPr lang="en-US"/>
        </a:p>
      </dgm:t>
    </dgm:pt>
  </dgm:ptLst>
  <dgm:cxnLst>
    <dgm:cxn modelId="{B15A6CAF-D432-4CC2-8C83-7DB768A43BF8}" type="presOf" srcId="{2AA3BAA7-6419-42C7-8FD1-355D89B1C3D2}" destId="{EE9BDCC0-7DFD-44EC-B5A2-A9452C53A161}" srcOrd="0" destOrd="0" presId="urn:microsoft.com/office/officeart/2005/8/layout/pyramid4"/>
    <dgm:cxn modelId="{C3BAAEA4-AB2E-4990-94B7-EF2EA6BF12BD}" srcId="{2AA3BAA7-6419-42C7-8FD1-355D89B1C3D2}" destId="{4AAEEC3A-D596-46D9-A146-6D9F39669132}" srcOrd="3" destOrd="0" parTransId="{C579239D-B68A-4D86-8426-2B6E37D49908}" sibTransId="{7476F0E2-3FCB-413F-833D-C6EE26CC7A67}"/>
    <dgm:cxn modelId="{2421F6DE-1948-4AE8-AB2A-EF4153BE14A2}" srcId="{2AA3BAA7-6419-42C7-8FD1-355D89B1C3D2}" destId="{29599627-C8D7-4783-9681-53BFF4455208}" srcOrd="1" destOrd="0" parTransId="{1A1DDBD0-F1F6-41EF-BE77-10C6376A032D}" sibTransId="{9282F590-7402-4C4D-A5D4-A23E1FFDBAFA}"/>
    <dgm:cxn modelId="{5EF7A9AD-345D-4587-85E8-A0910A140C97}" type="presOf" srcId="{2C88A8C3-11B6-4712-B5E3-CEBBF3B39FE3}" destId="{B13006C2-35F4-4698-9B4B-CD4BE21803DD}" srcOrd="0" destOrd="0" presId="urn:microsoft.com/office/officeart/2005/8/layout/pyramid4"/>
    <dgm:cxn modelId="{06114CCB-0EC7-45B8-9C93-4E11035393B8}" srcId="{2AA3BAA7-6419-42C7-8FD1-355D89B1C3D2}" destId="{998F6C67-30C5-4DE9-B04E-A1895E55DE9B}" srcOrd="2" destOrd="0" parTransId="{AC97B469-1936-4E3B-B5BC-F4145DEBC610}" sibTransId="{0B7B65E6-C15B-4912-9290-686BA2BB84AA}"/>
    <dgm:cxn modelId="{05671888-F664-4165-A904-0A7BFE6BE0B8}" type="presOf" srcId="{29599627-C8D7-4783-9681-53BFF4455208}" destId="{A266B1D3-A71C-4AD5-9769-5D530F94FCAB}" srcOrd="0" destOrd="0" presId="urn:microsoft.com/office/officeart/2005/8/layout/pyramid4"/>
    <dgm:cxn modelId="{FF1805CE-C63B-439D-973F-0524DA43FE13}" type="presOf" srcId="{998F6C67-30C5-4DE9-B04E-A1895E55DE9B}" destId="{5445E878-9834-49EA-8FA0-F8E6AD75C673}" srcOrd="0" destOrd="0" presId="urn:microsoft.com/office/officeart/2005/8/layout/pyramid4"/>
    <dgm:cxn modelId="{51259225-8524-4871-9A1E-6245F5803980}" srcId="{2AA3BAA7-6419-42C7-8FD1-355D89B1C3D2}" destId="{2C88A8C3-11B6-4712-B5E3-CEBBF3B39FE3}" srcOrd="0" destOrd="0" parTransId="{0502CE7B-256E-4B27-910C-61A8810BA26F}" sibTransId="{E610E0FA-E27E-45E9-ABD6-244BCBBEF1FB}"/>
    <dgm:cxn modelId="{9D414ABA-52DC-42E8-B23E-0A8F951C762A}" type="presOf" srcId="{4AAEEC3A-D596-46D9-A146-6D9F39669132}" destId="{F639782C-D703-4079-BEB5-30FCD75B6B55}" srcOrd="0" destOrd="0" presId="urn:microsoft.com/office/officeart/2005/8/layout/pyramid4"/>
    <dgm:cxn modelId="{5BA900B5-A205-4108-8625-A0A5ED5980A9}" type="presParOf" srcId="{EE9BDCC0-7DFD-44EC-B5A2-A9452C53A161}" destId="{B13006C2-35F4-4698-9B4B-CD4BE21803DD}" srcOrd="0" destOrd="0" presId="urn:microsoft.com/office/officeart/2005/8/layout/pyramid4"/>
    <dgm:cxn modelId="{4D89F866-16CE-49A8-BDD1-58D8C84484B6}" type="presParOf" srcId="{EE9BDCC0-7DFD-44EC-B5A2-A9452C53A161}" destId="{A266B1D3-A71C-4AD5-9769-5D530F94FCAB}" srcOrd="1" destOrd="0" presId="urn:microsoft.com/office/officeart/2005/8/layout/pyramid4"/>
    <dgm:cxn modelId="{B003BF8E-9FDA-46BB-A842-D2E34C743870}" type="presParOf" srcId="{EE9BDCC0-7DFD-44EC-B5A2-A9452C53A161}" destId="{5445E878-9834-49EA-8FA0-F8E6AD75C673}" srcOrd="2" destOrd="0" presId="urn:microsoft.com/office/officeart/2005/8/layout/pyramid4"/>
    <dgm:cxn modelId="{A174EB9F-EBA0-4D5E-831F-D4177CD7CBB0}" type="presParOf" srcId="{EE9BDCC0-7DFD-44EC-B5A2-A9452C53A161}" destId="{F639782C-D703-4079-BEB5-30FCD75B6B55}"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006C2-35F4-4698-9B4B-CD4BE21803DD}">
      <dsp:nvSpPr>
        <dsp:cNvPr id="0" name=""/>
        <dsp:cNvSpPr/>
      </dsp:nvSpPr>
      <dsp:spPr>
        <a:xfrm>
          <a:off x="2438399" y="0"/>
          <a:ext cx="2438400" cy="2438400"/>
        </a:xfrm>
        <a:prstGeom prst="triangle">
          <a:avLst/>
        </a:prstGeom>
        <a:solidFill>
          <a:srgbClr val="CC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solidFill>
              <a:latin typeface="Agency FB" panose="020B0503020202020204" pitchFamily="34" charset="0"/>
            </a:rPr>
            <a:t>Operational</a:t>
          </a:r>
          <a:r>
            <a:rPr lang="en-US" sz="2000" b="1" kern="1200" dirty="0" smtClean="0">
              <a:solidFill>
                <a:schemeClr val="tx1"/>
              </a:solidFill>
              <a:latin typeface="Agency FB" panose="020B0503020202020204" pitchFamily="34" charset="0"/>
            </a:rPr>
            <a:t> </a:t>
          </a:r>
          <a:r>
            <a:rPr lang="en-US" sz="2000" b="1" kern="1200" dirty="0" smtClean="0">
              <a:solidFill>
                <a:schemeClr val="bg1"/>
              </a:solidFill>
              <a:latin typeface="Agency FB" panose="020B0503020202020204" pitchFamily="34" charset="0"/>
            </a:rPr>
            <a:t>Excellence</a:t>
          </a:r>
          <a:endParaRPr lang="en-US" sz="2000" b="1" kern="1200" dirty="0">
            <a:solidFill>
              <a:schemeClr val="bg1"/>
            </a:solidFill>
            <a:latin typeface="Agency FB" panose="020B0503020202020204" pitchFamily="34" charset="0"/>
          </a:endParaRPr>
        </a:p>
      </dsp:txBody>
      <dsp:txXfrm>
        <a:off x="3047999" y="1219200"/>
        <a:ext cx="1219200" cy="1219200"/>
      </dsp:txXfrm>
    </dsp:sp>
    <dsp:sp modelId="{A266B1D3-A71C-4AD5-9769-5D530F94FCAB}">
      <dsp:nvSpPr>
        <dsp:cNvPr id="0" name=""/>
        <dsp:cNvSpPr/>
      </dsp:nvSpPr>
      <dsp:spPr>
        <a:xfrm>
          <a:off x="1219199" y="2438400"/>
          <a:ext cx="2438400" cy="2438400"/>
        </a:xfrm>
        <a:prstGeom prst="triangle">
          <a:avLst/>
        </a:prstGeom>
        <a:solidFill>
          <a:srgbClr val="4A3DF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solidFill>
              <a:latin typeface="Agency FB" panose="020B0503020202020204" pitchFamily="34" charset="0"/>
            </a:rPr>
            <a:t>Standards</a:t>
          </a:r>
          <a:endParaRPr lang="en-US" sz="2000" b="1" kern="1200" dirty="0">
            <a:solidFill>
              <a:schemeClr val="bg1"/>
            </a:solidFill>
            <a:latin typeface="Agency FB" panose="020B0503020202020204" pitchFamily="34" charset="0"/>
          </a:endParaRPr>
        </a:p>
      </dsp:txBody>
      <dsp:txXfrm>
        <a:off x="1828799" y="3657600"/>
        <a:ext cx="1219200" cy="1219200"/>
      </dsp:txXfrm>
    </dsp:sp>
    <dsp:sp modelId="{5445E878-9834-49EA-8FA0-F8E6AD75C673}">
      <dsp:nvSpPr>
        <dsp:cNvPr id="0" name=""/>
        <dsp:cNvSpPr/>
      </dsp:nvSpPr>
      <dsp:spPr>
        <a:xfrm rot="10800000">
          <a:off x="2438399" y="2438400"/>
          <a:ext cx="2438400" cy="2438400"/>
        </a:xfrm>
        <a:prstGeom prst="triangle">
          <a:avLst/>
        </a:prstGeom>
        <a:solidFill>
          <a:srgbClr val="25A72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Agency FB" panose="020B0503020202020204" pitchFamily="34" charset="0"/>
            </a:rPr>
            <a:t>Readiness</a:t>
          </a:r>
          <a:endParaRPr lang="en-US" sz="2000" b="1" kern="1200" dirty="0">
            <a:solidFill>
              <a:schemeClr val="tx1"/>
            </a:solidFill>
            <a:latin typeface="Agency FB" panose="020B0503020202020204" pitchFamily="34" charset="0"/>
          </a:endParaRPr>
        </a:p>
      </dsp:txBody>
      <dsp:txXfrm rot="10800000">
        <a:off x="3047999" y="2438400"/>
        <a:ext cx="1219200" cy="1219200"/>
      </dsp:txXfrm>
    </dsp:sp>
    <dsp:sp modelId="{F639782C-D703-4079-BEB5-30FCD75B6B55}">
      <dsp:nvSpPr>
        <dsp:cNvPr id="0" name=""/>
        <dsp:cNvSpPr/>
      </dsp:nvSpPr>
      <dsp:spPr>
        <a:xfrm>
          <a:off x="3657600" y="2438400"/>
          <a:ext cx="2438400" cy="2438400"/>
        </a:xfrm>
        <a:prstGeom prst="triangl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Agency FB" panose="020B0503020202020204" pitchFamily="34" charset="0"/>
            </a:rPr>
            <a:t>Dignity &amp; Respect</a:t>
          </a:r>
          <a:endParaRPr lang="en-US" sz="2000" b="1" kern="1200" dirty="0">
            <a:solidFill>
              <a:schemeClr val="tx1"/>
            </a:solidFill>
            <a:latin typeface="Agency FB" panose="020B0503020202020204" pitchFamily="34" charset="0"/>
          </a:endParaRPr>
        </a:p>
      </dsp:txBody>
      <dsp:txXfrm>
        <a:off x="4267200" y="3657600"/>
        <a:ext cx="1219200" cy="1219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006C2-35F4-4698-9B4B-CD4BE21803DD}">
      <dsp:nvSpPr>
        <dsp:cNvPr id="0" name=""/>
        <dsp:cNvSpPr/>
      </dsp:nvSpPr>
      <dsp:spPr>
        <a:xfrm>
          <a:off x="2433697" y="0"/>
          <a:ext cx="2447803" cy="2447803"/>
        </a:xfrm>
        <a:prstGeom prst="triangle">
          <a:avLst/>
        </a:prstGeom>
        <a:solidFill>
          <a:srgbClr val="CC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solidFill>
              <a:latin typeface="Agency FB" panose="020B0503020202020204" pitchFamily="34" charset="0"/>
            </a:rPr>
            <a:t>Operational</a:t>
          </a:r>
          <a:r>
            <a:rPr lang="en-US" sz="2000" b="1" kern="1200" dirty="0" smtClean="0">
              <a:solidFill>
                <a:schemeClr val="tx1"/>
              </a:solidFill>
              <a:latin typeface="Agency FB" panose="020B0503020202020204" pitchFamily="34" charset="0"/>
            </a:rPr>
            <a:t> </a:t>
          </a:r>
          <a:r>
            <a:rPr lang="en-US" sz="2000" b="1" kern="1200" dirty="0" smtClean="0">
              <a:solidFill>
                <a:schemeClr val="bg1"/>
              </a:solidFill>
              <a:latin typeface="Agency FB" panose="020B0503020202020204" pitchFamily="34" charset="0"/>
            </a:rPr>
            <a:t>Excellence</a:t>
          </a:r>
          <a:endParaRPr lang="en-US" sz="2000" b="1" kern="1200" dirty="0">
            <a:solidFill>
              <a:schemeClr val="bg1"/>
            </a:solidFill>
            <a:latin typeface="Agency FB" panose="020B0503020202020204" pitchFamily="34" charset="0"/>
          </a:endParaRPr>
        </a:p>
      </dsp:txBody>
      <dsp:txXfrm>
        <a:off x="3045648" y="1223902"/>
        <a:ext cx="1223901" cy="1223901"/>
      </dsp:txXfrm>
    </dsp:sp>
    <dsp:sp modelId="{A266B1D3-A71C-4AD5-9769-5D530F94FCAB}">
      <dsp:nvSpPr>
        <dsp:cNvPr id="0" name=""/>
        <dsp:cNvSpPr/>
      </dsp:nvSpPr>
      <dsp:spPr>
        <a:xfrm>
          <a:off x="1209796" y="2447803"/>
          <a:ext cx="2447803" cy="2447803"/>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Standards</a:t>
          </a:r>
          <a:endParaRPr lang="en-US" sz="2000" b="1" kern="1200" dirty="0">
            <a:solidFill>
              <a:schemeClr val="bg1">
                <a:lumMod val="65000"/>
              </a:schemeClr>
            </a:solidFill>
            <a:latin typeface="Agency FB" panose="020B0503020202020204" pitchFamily="34" charset="0"/>
          </a:endParaRPr>
        </a:p>
      </dsp:txBody>
      <dsp:txXfrm>
        <a:off x="1821747" y="3671705"/>
        <a:ext cx="1223901" cy="1223901"/>
      </dsp:txXfrm>
    </dsp:sp>
    <dsp:sp modelId="{5445E878-9834-49EA-8FA0-F8E6AD75C673}">
      <dsp:nvSpPr>
        <dsp:cNvPr id="0" name=""/>
        <dsp:cNvSpPr/>
      </dsp:nvSpPr>
      <dsp:spPr>
        <a:xfrm rot="10800000">
          <a:off x="2433697" y="2447803"/>
          <a:ext cx="2447803" cy="2447803"/>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Readiness</a:t>
          </a:r>
          <a:endParaRPr lang="en-US" sz="2000" b="1" kern="1200" dirty="0">
            <a:solidFill>
              <a:schemeClr val="bg1">
                <a:lumMod val="65000"/>
              </a:schemeClr>
            </a:solidFill>
            <a:latin typeface="Agency FB" panose="020B0503020202020204" pitchFamily="34" charset="0"/>
          </a:endParaRPr>
        </a:p>
      </dsp:txBody>
      <dsp:txXfrm rot="10800000">
        <a:off x="3045648" y="2447803"/>
        <a:ext cx="1223901" cy="1223901"/>
      </dsp:txXfrm>
    </dsp:sp>
    <dsp:sp modelId="{F639782C-D703-4079-BEB5-30FCD75B6B55}">
      <dsp:nvSpPr>
        <dsp:cNvPr id="0" name=""/>
        <dsp:cNvSpPr/>
      </dsp:nvSpPr>
      <dsp:spPr>
        <a:xfrm>
          <a:off x="3657600" y="2447803"/>
          <a:ext cx="2447803" cy="2447803"/>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Dignity &amp; Respect</a:t>
          </a:r>
          <a:endParaRPr lang="en-US" sz="2000" b="1" kern="1200" dirty="0">
            <a:solidFill>
              <a:schemeClr val="bg1">
                <a:lumMod val="65000"/>
              </a:schemeClr>
            </a:solidFill>
            <a:latin typeface="Agency FB" panose="020B0503020202020204" pitchFamily="34" charset="0"/>
          </a:endParaRPr>
        </a:p>
      </dsp:txBody>
      <dsp:txXfrm>
        <a:off x="4269551" y="3671705"/>
        <a:ext cx="1223901" cy="12239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006C2-35F4-4698-9B4B-CD4BE21803DD}">
      <dsp:nvSpPr>
        <dsp:cNvPr id="0" name=""/>
        <dsp:cNvSpPr/>
      </dsp:nvSpPr>
      <dsp:spPr>
        <a:xfrm>
          <a:off x="2438399" y="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Operational Excellence</a:t>
          </a:r>
          <a:endParaRPr lang="en-US" sz="2000" b="1" kern="1200" dirty="0">
            <a:solidFill>
              <a:schemeClr val="bg1">
                <a:lumMod val="65000"/>
              </a:schemeClr>
            </a:solidFill>
            <a:latin typeface="Agency FB" panose="020B0503020202020204" pitchFamily="34" charset="0"/>
          </a:endParaRPr>
        </a:p>
      </dsp:txBody>
      <dsp:txXfrm>
        <a:off x="3047999" y="1219200"/>
        <a:ext cx="1219200" cy="1219200"/>
      </dsp:txXfrm>
    </dsp:sp>
    <dsp:sp modelId="{A266B1D3-A71C-4AD5-9769-5D530F94FCAB}">
      <dsp:nvSpPr>
        <dsp:cNvPr id="0" name=""/>
        <dsp:cNvSpPr/>
      </dsp:nvSpPr>
      <dsp:spPr>
        <a:xfrm>
          <a:off x="1219199" y="243840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Standards</a:t>
          </a:r>
          <a:endParaRPr lang="en-US" sz="2000" b="1" kern="1200" dirty="0">
            <a:solidFill>
              <a:schemeClr val="bg1">
                <a:lumMod val="65000"/>
              </a:schemeClr>
            </a:solidFill>
            <a:latin typeface="Agency FB" panose="020B0503020202020204" pitchFamily="34" charset="0"/>
          </a:endParaRPr>
        </a:p>
      </dsp:txBody>
      <dsp:txXfrm>
        <a:off x="1828799" y="3657600"/>
        <a:ext cx="1219200" cy="1219200"/>
      </dsp:txXfrm>
    </dsp:sp>
    <dsp:sp modelId="{5445E878-9834-49EA-8FA0-F8E6AD75C673}">
      <dsp:nvSpPr>
        <dsp:cNvPr id="0" name=""/>
        <dsp:cNvSpPr/>
      </dsp:nvSpPr>
      <dsp:spPr>
        <a:xfrm rot="10800000">
          <a:off x="2438399" y="2438400"/>
          <a:ext cx="2438400" cy="2438400"/>
        </a:xfrm>
        <a:prstGeom prst="triangle">
          <a:avLst/>
        </a:prstGeom>
        <a:solidFill>
          <a:srgbClr val="25A72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Agency FB" panose="020B0503020202020204" pitchFamily="34" charset="0"/>
            </a:rPr>
            <a:t>Readiness</a:t>
          </a:r>
          <a:endParaRPr lang="en-US" sz="2000" b="1" kern="1200" dirty="0">
            <a:solidFill>
              <a:schemeClr val="tx1"/>
            </a:solidFill>
            <a:latin typeface="Agency FB" panose="020B0503020202020204" pitchFamily="34" charset="0"/>
          </a:endParaRPr>
        </a:p>
      </dsp:txBody>
      <dsp:txXfrm rot="10800000">
        <a:off x="3047999" y="2438400"/>
        <a:ext cx="1219200" cy="1219200"/>
      </dsp:txXfrm>
    </dsp:sp>
    <dsp:sp modelId="{F639782C-D703-4079-BEB5-30FCD75B6B55}">
      <dsp:nvSpPr>
        <dsp:cNvPr id="0" name=""/>
        <dsp:cNvSpPr/>
      </dsp:nvSpPr>
      <dsp:spPr>
        <a:xfrm>
          <a:off x="3657600" y="243840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Dignity &amp; Respect</a:t>
          </a:r>
          <a:endParaRPr lang="en-US" sz="2000" b="1" kern="1200" dirty="0">
            <a:solidFill>
              <a:schemeClr val="bg1">
                <a:lumMod val="65000"/>
              </a:schemeClr>
            </a:solidFill>
            <a:latin typeface="Agency FB" panose="020B0503020202020204" pitchFamily="34" charset="0"/>
          </a:endParaRPr>
        </a:p>
      </dsp:txBody>
      <dsp:txXfrm>
        <a:off x="4267200" y="3657600"/>
        <a:ext cx="1219200" cy="12192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006C2-35F4-4698-9B4B-CD4BE21803DD}">
      <dsp:nvSpPr>
        <dsp:cNvPr id="0" name=""/>
        <dsp:cNvSpPr/>
      </dsp:nvSpPr>
      <dsp:spPr>
        <a:xfrm>
          <a:off x="2438399" y="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Operational Excellence</a:t>
          </a:r>
          <a:endParaRPr lang="en-US" sz="2000" b="1" kern="1200" dirty="0">
            <a:solidFill>
              <a:schemeClr val="bg1">
                <a:lumMod val="65000"/>
              </a:schemeClr>
            </a:solidFill>
            <a:latin typeface="Agency FB" panose="020B0503020202020204" pitchFamily="34" charset="0"/>
          </a:endParaRPr>
        </a:p>
      </dsp:txBody>
      <dsp:txXfrm>
        <a:off x="3047999" y="1219200"/>
        <a:ext cx="1219200" cy="1219200"/>
      </dsp:txXfrm>
    </dsp:sp>
    <dsp:sp modelId="{A266B1D3-A71C-4AD5-9769-5D530F94FCAB}">
      <dsp:nvSpPr>
        <dsp:cNvPr id="0" name=""/>
        <dsp:cNvSpPr/>
      </dsp:nvSpPr>
      <dsp:spPr>
        <a:xfrm>
          <a:off x="1219199" y="2438400"/>
          <a:ext cx="2438400" cy="2438400"/>
        </a:xfrm>
        <a:prstGeom prst="triangle">
          <a:avLst/>
        </a:prstGeom>
        <a:solidFill>
          <a:srgbClr val="4A3DF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solidFill>
              <a:latin typeface="Agency FB" panose="020B0503020202020204" pitchFamily="34" charset="0"/>
            </a:rPr>
            <a:t>Standards</a:t>
          </a:r>
          <a:endParaRPr lang="en-US" sz="2000" b="1" kern="1200" dirty="0">
            <a:solidFill>
              <a:schemeClr val="bg1"/>
            </a:solidFill>
            <a:latin typeface="Agency FB" panose="020B0503020202020204" pitchFamily="34" charset="0"/>
          </a:endParaRPr>
        </a:p>
      </dsp:txBody>
      <dsp:txXfrm>
        <a:off x="1828799" y="3657600"/>
        <a:ext cx="1219200" cy="1219200"/>
      </dsp:txXfrm>
    </dsp:sp>
    <dsp:sp modelId="{5445E878-9834-49EA-8FA0-F8E6AD75C673}">
      <dsp:nvSpPr>
        <dsp:cNvPr id="0" name=""/>
        <dsp:cNvSpPr/>
      </dsp:nvSpPr>
      <dsp:spPr>
        <a:xfrm rot="10800000">
          <a:off x="2438399" y="243840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Readiness</a:t>
          </a:r>
          <a:endParaRPr lang="en-US" sz="2000" b="1" kern="1200" dirty="0">
            <a:solidFill>
              <a:schemeClr val="bg1">
                <a:lumMod val="65000"/>
              </a:schemeClr>
            </a:solidFill>
            <a:latin typeface="Agency FB" panose="020B0503020202020204" pitchFamily="34" charset="0"/>
          </a:endParaRPr>
        </a:p>
      </dsp:txBody>
      <dsp:txXfrm rot="10800000">
        <a:off x="3047999" y="2438400"/>
        <a:ext cx="1219200" cy="1219200"/>
      </dsp:txXfrm>
    </dsp:sp>
    <dsp:sp modelId="{F639782C-D703-4079-BEB5-30FCD75B6B55}">
      <dsp:nvSpPr>
        <dsp:cNvPr id="0" name=""/>
        <dsp:cNvSpPr/>
      </dsp:nvSpPr>
      <dsp:spPr>
        <a:xfrm>
          <a:off x="3657600" y="243840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Dignity &amp; Respect</a:t>
          </a:r>
          <a:endParaRPr lang="en-US" sz="2000" b="1" kern="1200" dirty="0">
            <a:solidFill>
              <a:schemeClr val="bg1">
                <a:lumMod val="65000"/>
              </a:schemeClr>
            </a:solidFill>
            <a:latin typeface="Agency FB" panose="020B0503020202020204" pitchFamily="34" charset="0"/>
          </a:endParaRPr>
        </a:p>
      </dsp:txBody>
      <dsp:txXfrm>
        <a:off x="4267200" y="3657600"/>
        <a:ext cx="1219200" cy="1219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006C2-35F4-4698-9B4B-CD4BE21803DD}">
      <dsp:nvSpPr>
        <dsp:cNvPr id="0" name=""/>
        <dsp:cNvSpPr/>
      </dsp:nvSpPr>
      <dsp:spPr>
        <a:xfrm>
          <a:off x="2438399" y="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Operational Excellence</a:t>
          </a:r>
          <a:endParaRPr lang="en-US" sz="2000" b="1" kern="1200" dirty="0">
            <a:solidFill>
              <a:schemeClr val="bg1">
                <a:lumMod val="65000"/>
              </a:schemeClr>
            </a:solidFill>
            <a:latin typeface="Agency FB" panose="020B0503020202020204" pitchFamily="34" charset="0"/>
          </a:endParaRPr>
        </a:p>
      </dsp:txBody>
      <dsp:txXfrm>
        <a:off x="3047999" y="1219200"/>
        <a:ext cx="1219200" cy="1219200"/>
      </dsp:txXfrm>
    </dsp:sp>
    <dsp:sp modelId="{A266B1D3-A71C-4AD5-9769-5D530F94FCAB}">
      <dsp:nvSpPr>
        <dsp:cNvPr id="0" name=""/>
        <dsp:cNvSpPr/>
      </dsp:nvSpPr>
      <dsp:spPr>
        <a:xfrm>
          <a:off x="1219199" y="243840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Standards</a:t>
          </a:r>
          <a:endParaRPr lang="en-US" sz="2000" b="1" kern="1200" dirty="0">
            <a:solidFill>
              <a:schemeClr val="bg1">
                <a:lumMod val="65000"/>
              </a:schemeClr>
            </a:solidFill>
            <a:latin typeface="Agency FB" panose="020B0503020202020204" pitchFamily="34" charset="0"/>
          </a:endParaRPr>
        </a:p>
      </dsp:txBody>
      <dsp:txXfrm>
        <a:off x="1828799" y="3657600"/>
        <a:ext cx="1219200" cy="1219200"/>
      </dsp:txXfrm>
    </dsp:sp>
    <dsp:sp modelId="{5445E878-9834-49EA-8FA0-F8E6AD75C673}">
      <dsp:nvSpPr>
        <dsp:cNvPr id="0" name=""/>
        <dsp:cNvSpPr/>
      </dsp:nvSpPr>
      <dsp:spPr>
        <a:xfrm rot="10800000">
          <a:off x="2438399" y="2438400"/>
          <a:ext cx="2438400" cy="2438400"/>
        </a:xfrm>
        <a:prstGeom prst="triangle">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lumMod val="65000"/>
                </a:schemeClr>
              </a:solidFill>
              <a:latin typeface="Agency FB" panose="020B0503020202020204" pitchFamily="34" charset="0"/>
            </a:rPr>
            <a:t>Readiness</a:t>
          </a:r>
          <a:endParaRPr lang="en-US" sz="2000" b="1" kern="1200" dirty="0">
            <a:solidFill>
              <a:schemeClr val="bg1">
                <a:lumMod val="65000"/>
              </a:schemeClr>
            </a:solidFill>
            <a:latin typeface="Agency FB" panose="020B0503020202020204" pitchFamily="34" charset="0"/>
          </a:endParaRPr>
        </a:p>
      </dsp:txBody>
      <dsp:txXfrm rot="10800000">
        <a:off x="3047999" y="2438400"/>
        <a:ext cx="1219200" cy="1219200"/>
      </dsp:txXfrm>
    </dsp:sp>
    <dsp:sp modelId="{F639782C-D703-4079-BEB5-30FCD75B6B55}">
      <dsp:nvSpPr>
        <dsp:cNvPr id="0" name=""/>
        <dsp:cNvSpPr/>
      </dsp:nvSpPr>
      <dsp:spPr>
        <a:xfrm>
          <a:off x="3657600" y="2438400"/>
          <a:ext cx="2438400" cy="2438400"/>
        </a:xfrm>
        <a:prstGeom prst="triangl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Agency FB" panose="020B0503020202020204" pitchFamily="34" charset="0"/>
            </a:rPr>
            <a:t>Dignity &amp; Respect</a:t>
          </a:r>
          <a:endParaRPr lang="en-US" sz="2000" b="1" kern="1200" dirty="0">
            <a:solidFill>
              <a:schemeClr val="tx1"/>
            </a:solidFill>
            <a:latin typeface="Agency FB" panose="020B0503020202020204" pitchFamily="34" charset="0"/>
          </a:endParaRPr>
        </a:p>
      </dsp:txBody>
      <dsp:txXfrm>
        <a:off x="4267200" y="3657600"/>
        <a:ext cx="1219200" cy="12192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6.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86D21243-0938-4F90-BEB0-F3ABC0B06A2A}" type="datetimeFigureOut">
              <a:rPr lang="en-US" smtClean="0"/>
              <a:t>7/18/2017</a:t>
            </a:fld>
            <a:endParaRPr lang="en-US"/>
          </a:p>
        </p:txBody>
      </p:sp>
      <p:sp>
        <p:nvSpPr>
          <p:cNvPr id="4" name="Slide Image Placeholder 3"/>
          <p:cNvSpPr>
            <a:spLocks noGrp="1" noRot="1" noChangeAspect="1"/>
          </p:cNvSpPr>
          <p:nvPr>
            <p:ph type="sldImg" idx="2"/>
          </p:nvPr>
        </p:nvSpPr>
        <p:spPr>
          <a:xfrm>
            <a:off x="1047750" y="698500"/>
            <a:ext cx="492760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FC2DA4B-6D93-4164-9A06-BDE444C18410}" type="slidenum">
              <a:rPr lang="en-US" smtClean="0"/>
              <a:t>‹#›</a:t>
            </a:fld>
            <a:endParaRPr lang="en-US"/>
          </a:p>
        </p:txBody>
      </p:sp>
    </p:spTree>
    <p:extLst>
      <p:ext uri="{BB962C8B-B14F-4D97-AF65-F5344CB8AC3E}">
        <p14:creationId xmlns:p14="http://schemas.microsoft.com/office/powerpoint/2010/main" val="312214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1047750" y="698500"/>
            <a:ext cx="4927600" cy="3490913"/>
          </a:xfrm>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382" eaLnBrk="0" hangingPunct="0">
              <a:defRPr>
                <a:solidFill>
                  <a:schemeClr val="tx1"/>
                </a:solidFill>
                <a:latin typeface="Arial" charset="0"/>
              </a:defRPr>
            </a:lvl1pPr>
            <a:lvl2pPr marL="743977" indent="-286146" defTabSz="928382" eaLnBrk="0" hangingPunct="0">
              <a:defRPr>
                <a:solidFill>
                  <a:schemeClr val="tx1"/>
                </a:solidFill>
                <a:latin typeface="Arial" charset="0"/>
              </a:defRPr>
            </a:lvl2pPr>
            <a:lvl3pPr marL="1144579" indent="-228915" defTabSz="928382" eaLnBrk="0" hangingPunct="0">
              <a:defRPr>
                <a:solidFill>
                  <a:schemeClr val="tx1"/>
                </a:solidFill>
                <a:latin typeface="Arial" charset="0"/>
              </a:defRPr>
            </a:lvl3pPr>
            <a:lvl4pPr marL="1602410" indent="-228915" defTabSz="928382" eaLnBrk="0" hangingPunct="0">
              <a:defRPr>
                <a:solidFill>
                  <a:schemeClr val="tx1"/>
                </a:solidFill>
                <a:latin typeface="Arial" charset="0"/>
              </a:defRPr>
            </a:lvl4pPr>
            <a:lvl5pPr marL="2060242" indent="-228915" defTabSz="928382" eaLnBrk="0" hangingPunct="0">
              <a:defRPr>
                <a:solidFill>
                  <a:schemeClr val="tx1"/>
                </a:solidFill>
                <a:latin typeface="Arial" charset="0"/>
              </a:defRPr>
            </a:lvl5pPr>
            <a:lvl6pPr marL="2518074" indent="-228915" defTabSz="928382" eaLnBrk="0" fontAlgn="base" hangingPunct="0">
              <a:spcBef>
                <a:spcPct val="0"/>
              </a:spcBef>
              <a:spcAft>
                <a:spcPct val="0"/>
              </a:spcAft>
              <a:defRPr>
                <a:solidFill>
                  <a:schemeClr val="tx1"/>
                </a:solidFill>
                <a:latin typeface="Arial" charset="0"/>
              </a:defRPr>
            </a:lvl6pPr>
            <a:lvl7pPr marL="2975906" indent="-228915" defTabSz="928382" eaLnBrk="0" fontAlgn="base" hangingPunct="0">
              <a:spcBef>
                <a:spcPct val="0"/>
              </a:spcBef>
              <a:spcAft>
                <a:spcPct val="0"/>
              </a:spcAft>
              <a:defRPr>
                <a:solidFill>
                  <a:schemeClr val="tx1"/>
                </a:solidFill>
                <a:latin typeface="Arial" charset="0"/>
              </a:defRPr>
            </a:lvl7pPr>
            <a:lvl8pPr marL="3433738" indent="-228915" defTabSz="928382" eaLnBrk="0" fontAlgn="base" hangingPunct="0">
              <a:spcBef>
                <a:spcPct val="0"/>
              </a:spcBef>
              <a:spcAft>
                <a:spcPct val="0"/>
              </a:spcAft>
              <a:defRPr>
                <a:solidFill>
                  <a:schemeClr val="tx1"/>
                </a:solidFill>
                <a:latin typeface="Arial" charset="0"/>
              </a:defRPr>
            </a:lvl8pPr>
            <a:lvl9pPr marL="3891569" indent="-228915" defTabSz="928382" eaLnBrk="0" fontAlgn="base" hangingPunct="0">
              <a:spcBef>
                <a:spcPct val="0"/>
              </a:spcBef>
              <a:spcAft>
                <a:spcPct val="0"/>
              </a:spcAft>
              <a:defRPr>
                <a:solidFill>
                  <a:schemeClr val="tx1"/>
                </a:solidFill>
                <a:latin typeface="Arial" charset="0"/>
              </a:defRPr>
            </a:lvl9pPr>
          </a:lstStyle>
          <a:p>
            <a:pPr eaLnBrk="1" hangingPunct="1"/>
            <a:fld id="{20D4D97A-5859-460D-8178-19C048ABE9CE}" type="slidenum">
              <a:rPr lang="en-US" altLang="en-US">
                <a:solidFill>
                  <a:prstClr val="black"/>
                </a:solidFill>
              </a:rPr>
              <a:pPr eaLnBrk="1" hangingPunct="1"/>
              <a:t>1</a:t>
            </a:fld>
            <a:endParaRPr lang="en-US" altLang="en-US" dirty="0">
              <a:solidFill>
                <a:prstClr val="black"/>
              </a:solidFill>
            </a:endParaRPr>
          </a:p>
        </p:txBody>
      </p:sp>
      <p:sp>
        <p:nvSpPr>
          <p:cNvPr id="50181"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382" eaLnBrk="0" hangingPunct="0">
              <a:defRPr>
                <a:solidFill>
                  <a:schemeClr val="tx1"/>
                </a:solidFill>
                <a:latin typeface="Arial" charset="0"/>
              </a:defRPr>
            </a:lvl1pPr>
            <a:lvl2pPr marL="743977" indent="-286146" defTabSz="928382" eaLnBrk="0" hangingPunct="0">
              <a:defRPr>
                <a:solidFill>
                  <a:schemeClr val="tx1"/>
                </a:solidFill>
                <a:latin typeface="Arial" charset="0"/>
              </a:defRPr>
            </a:lvl2pPr>
            <a:lvl3pPr marL="1144579" indent="-228915" defTabSz="928382" eaLnBrk="0" hangingPunct="0">
              <a:defRPr>
                <a:solidFill>
                  <a:schemeClr val="tx1"/>
                </a:solidFill>
                <a:latin typeface="Arial" charset="0"/>
              </a:defRPr>
            </a:lvl3pPr>
            <a:lvl4pPr marL="1602410" indent="-228915" defTabSz="928382" eaLnBrk="0" hangingPunct="0">
              <a:defRPr>
                <a:solidFill>
                  <a:schemeClr val="tx1"/>
                </a:solidFill>
                <a:latin typeface="Arial" charset="0"/>
              </a:defRPr>
            </a:lvl4pPr>
            <a:lvl5pPr marL="2060242" indent="-228915" defTabSz="928382" eaLnBrk="0" hangingPunct="0">
              <a:defRPr>
                <a:solidFill>
                  <a:schemeClr val="tx1"/>
                </a:solidFill>
                <a:latin typeface="Arial" charset="0"/>
              </a:defRPr>
            </a:lvl5pPr>
            <a:lvl6pPr marL="2518074" indent="-228915" defTabSz="928382" eaLnBrk="0" fontAlgn="base" hangingPunct="0">
              <a:spcBef>
                <a:spcPct val="0"/>
              </a:spcBef>
              <a:spcAft>
                <a:spcPct val="0"/>
              </a:spcAft>
              <a:defRPr>
                <a:solidFill>
                  <a:schemeClr val="tx1"/>
                </a:solidFill>
                <a:latin typeface="Arial" charset="0"/>
              </a:defRPr>
            </a:lvl6pPr>
            <a:lvl7pPr marL="2975906" indent="-228915" defTabSz="928382" eaLnBrk="0" fontAlgn="base" hangingPunct="0">
              <a:spcBef>
                <a:spcPct val="0"/>
              </a:spcBef>
              <a:spcAft>
                <a:spcPct val="0"/>
              </a:spcAft>
              <a:defRPr>
                <a:solidFill>
                  <a:schemeClr val="tx1"/>
                </a:solidFill>
                <a:latin typeface="Arial" charset="0"/>
              </a:defRPr>
            </a:lvl7pPr>
            <a:lvl8pPr marL="3433738" indent="-228915" defTabSz="928382" eaLnBrk="0" fontAlgn="base" hangingPunct="0">
              <a:spcBef>
                <a:spcPct val="0"/>
              </a:spcBef>
              <a:spcAft>
                <a:spcPct val="0"/>
              </a:spcAft>
              <a:defRPr>
                <a:solidFill>
                  <a:schemeClr val="tx1"/>
                </a:solidFill>
                <a:latin typeface="Arial" charset="0"/>
              </a:defRPr>
            </a:lvl8pPr>
            <a:lvl9pPr marL="3891569" indent="-228915" defTabSz="928382" eaLnBrk="0" fontAlgn="base" hangingPunct="0">
              <a:spcBef>
                <a:spcPct val="0"/>
              </a:spcBef>
              <a:spcAft>
                <a:spcPct val="0"/>
              </a:spcAft>
              <a:defRPr>
                <a:solidFill>
                  <a:schemeClr val="tx1"/>
                </a:solidFill>
                <a:latin typeface="Arial" charset="0"/>
              </a:defRPr>
            </a:lvl9pPr>
          </a:lstStyle>
          <a:p>
            <a:pPr eaLnBrk="1" hangingPunct="1"/>
            <a:r>
              <a:rPr lang="en-US" altLang="en-US" dirty="0">
                <a:solidFill>
                  <a:prstClr val="black"/>
                </a:solidFill>
              </a:rPr>
              <a:t>Enclosure (3) </a:t>
            </a:r>
          </a:p>
        </p:txBody>
      </p:sp>
    </p:spTree>
    <p:extLst>
      <p:ext uri="{BB962C8B-B14F-4D97-AF65-F5344CB8AC3E}">
        <p14:creationId xmlns:p14="http://schemas.microsoft.com/office/powerpoint/2010/main" val="4209493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48640" y="311256"/>
            <a:ext cx="9875520" cy="12954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731520" y="2159000"/>
            <a:ext cx="9326880" cy="4663440"/>
          </a:xfrm>
        </p:spPr>
        <p:txBody>
          <a:bodyPr/>
          <a:lstStyle/>
          <a:p>
            <a:pPr lvl="0"/>
            <a:endParaRPr lang="en-US" noProof="0" dirty="0" smtClean="0"/>
          </a:p>
        </p:txBody>
      </p:sp>
      <p:sp>
        <p:nvSpPr>
          <p:cNvPr id="4" name="Slide Number Placeholder 5"/>
          <p:cNvSpPr>
            <a:spLocks noGrp="1"/>
          </p:cNvSpPr>
          <p:nvPr>
            <p:ph type="sldNum" sz="quarter" idx="10"/>
          </p:nvPr>
        </p:nvSpPr>
        <p:spPr/>
        <p:txBody>
          <a:bodyPr/>
          <a:lstStyle>
            <a:lvl1pPr>
              <a:defRPr/>
            </a:lvl1pPr>
          </a:lstStyle>
          <a:p>
            <a:pPr>
              <a:defRPr/>
            </a:pPr>
            <a:fld id="{C5A73E9F-BDB8-4B07-9B92-D696D9E0CFB0}" type="slidenum">
              <a:rPr lang="en-US"/>
              <a:pPr>
                <a:defRPr/>
              </a:pPr>
              <a:t>‹#›</a:t>
            </a:fld>
            <a:endParaRPr lang="en-US" dirty="0"/>
          </a:p>
        </p:txBody>
      </p:sp>
    </p:spTree>
    <p:extLst>
      <p:ext uri="{BB962C8B-B14F-4D97-AF65-F5344CB8AC3E}">
        <p14:creationId xmlns:p14="http://schemas.microsoft.com/office/powerpoint/2010/main" val="147649389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8640" y="311256"/>
            <a:ext cx="9875520" cy="1295400"/>
          </a:xfrm>
          <a:prstGeom prst="rect">
            <a:avLst/>
          </a:prstGeom>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E93DF32F-AB0D-473E-A7CB-01393203B798}" type="slidenum">
              <a:rPr lang="en-US"/>
              <a:pPr>
                <a:defRPr/>
              </a:pPr>
              <a:t>‹#›</a:t>
            </a:fld>
            <a:endParaRPr lang="en-US" dirty="0"/>
          </a:p>
        </p:txBody>
      </p:sp>
    </p:spTree>
    <p:extLst>
      <p:ext uri="{BB962C8B-B14F-4D97-AF65-F5344CB8AC3E}">
        <p14:creationId xmlns:p14="http://schemas.microsoft.com/office/powerpoint/2010/main" val="1449310880"/>
      </p:ext>
    </p:extLst>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11256"/>
            <a:ext cx="9509760" cy="1295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solidFill>
                  <a:srgbClr val="000000"/>
                </a:solidFill>
                <a:latin typeface="+mn-lt"/>
              </a:defRPr>
            </a:lvl1pPr>
          </a:lstStyle>
          <a:p>
            <a:pPr>
              <a:defRPr/>
            </a:pPr>
            <a:fld id="{F7207FFD-FB97-4BD1-AD74-96C2FA864740}" type="slidenum">
              <a:rPr lang="en-US"/>
              <a:pPr>
                <a:defRPr/>
              </a:pPr>
              <a:t>‹#›</a:t>
            </a:fld>
            <a:endParaRPr lang="en-US" dirty="0"/>
          </a:p>
        </p:txBody>
      </p:sp>
    </p:spTree>
    <p:extLst>
      <p:ext uri="{BB962C8B-B14F-4D97-AF65-F5344CB8AC3E}">
        <p14:creationId xmlns:p14="http://schemas.microsoft.com/office/powerpoint/2010/main" val="4190323922"/>
      </p:ext>
    </p:extLst>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5" name="Picture 11" descr="225px-II_MEF_insigni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4320" y="1696617"/>
            <a:ext cx="3566160" cy="38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114800" y="3972560"/>
            <a:ext cx="630936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114800" y="2220172"/>
            <a:ext cx="6309360" cy="1666028"/>
          </a:xfrm>
        </p:spPr>
        <p:txBody>
          <a:bodyPr/>
          <a:lstStyle>
            <a:lvl1pPr>
              <a:defRPr i="0"/>
            </a:lvl1pPr>
          </a:lstStyle>
          <a:p>
            <a:r>
              <a:rPr lang="en-US" dirty="0" smtClean="0"/>
              <a:t>Click to edit Master title style</a:t>
            </a:r>
            <a:endParaRPr lang="en-US" dirty="0"/>
          </a:p>
        </p:txBody>
      </p:sp>
      <p:sp>
        <p:nvSpPr>
          <p:cNvPr id="3" name="Subtitle 2"/>
          <p:cNvSpPr>
            <a:spLocks noGrp="1"/>
          </p:cNvSpPr>
          <p:nvPr>
            <p:ph type="subTitle" idx="1"/>
          </p:nvPr>
        </p:nvSpPr>
        <p:spPr>
          <a:xfrm>
            <a:off x="4114800" y="4145280"/>
            <a:ext cx="6309360" cy="1986280"/>
          </a:xfrm>
        </p:spPr>
        <p:txBody>
          <a:bodyPr/>
          <a:lstStyle>
            <a:lvl1pPr marL="0" indent="0" algn="ctr">
              <a:buNone/>
              <a:defRPr/>
            </a:lvl1pPr>
            <a:lvl2pPr marL="535514" indent="0" algn="ctr">
              <a:buNone/>
              <a:defRPr/>
            </a:lvl2pPr>
            <a:lvl3pPr marL="1071029" indent="0" algn="ctr">
              <a:buNone/>
              <a:defRPr/>
            </a:lvl3pPr>
            <a:lvl4pPr marL="1606542" indent="0" algn="ctr">
              <a:buNone/>
              <a:defRPr/>
            </a:lvl4pPr>
            <a:lvl5pPr marL="2142057" indent="0" algn="ctr">
              <a:buNone/>
              <a:defRPr/>
            </a:lvl5pPr>
            <a:lvl6pPr marL="2677571" indent="0" algn="ctr">
              <a:buNone/>
              <a:defRPr/>
            </a:lvl6pPr>
            <a:lvl7pPr marL="3213086" indent="0" algn="ctr">
              <a:buNone/>
              <a:defRPr/>
            </a:lvl7pPr>
            <a:lvl8pPr marL="3748601" indent="0" algn="ctr">
              <a:buNone/>
              <a:defRPr/>
            </a:lvl8pPr>
            <a:lvl9pPr marL="4284114" indent="0" algn="ctr">
              <a:buNone/>
              <a:defRPr/>
            </a:lvl9pPr>
          </a:lstStyle>
          <a:p>
            <a:r>
              <a:rPr lang="en-US" dirty="0" smtClean="0"/>
              <a:t>Click to edit Master subtitle style</a:t>
            </a:r>
            <a:endParaRPr lang="en-US" dirty="0"/>
          </a:p>
        </p:txBody>
      </p:sp>
      <p:sp>
        <p:nvSpPr>
          <p:cNvPr id="16" name="Content Placeholder 2"/>
          <p:cNvSpPr>
            <a:spLocks noGrp="1"/>
          </p:cNvSpPr>
          <p:nvPr>
            <p:ph idx="13"/>
          </p:nvPr>
        </p:nvSpPr>
        <p:spPr>
          <a:xfrm>
            <a:off x="4514152" y="0"/>
            <a:ext cx="1920240" cy="172720"/>
          </a:xfrm>
          <a:noFill/>
          <a:ln w="9525">
            <a:noFill/>
            <a:miter lim="800000"/>
            <a:headEnd/>
            <a:tailEnd/>
          </a:ln>
          <a:effectLst/>
        </p:spPr>
        <p:txBody>
          <a:bodyPr lIns="0" tIns="0" rIns="0" bIns="0"/>
          <a:lstStyle>
            <a:lvl1pPr algn="ctr" rtl="0" fontAlgn="base">
              <a:spcBef>
                <a:spcPct val="0"/>
              </a:spcBef>
              <a:spcAft>
                <a:spcPct val="0"/>
              </a:spcAft>
              <a:buNone/>
              <a:defRPr lang="en-US" sz="1400" b="1" kern="1200" dirty="0">
                <a:solidFill>
                  <a:srgbClr val="008000"/>
                </a:solidFill>
                <a:latin typeface="Calibri" pitchFamily="34" charset="0"/>
                <a:ea typeface="+mn-ea"/>
                <a:cs typeface="+mn-cs"/>
              </a:defRPr>
            </a:lvl1pPr>
          </a:lstStyle>
          <a:p>
            <a:pPr lvl="0"/>
            <a:r>
              <a:rPr lang="en-US" smtClean="0"/>
              <a:t>Click to edit Master text styles</a:t>
            </a:r>
          </a:p>
        </p:txBody>
      </p:sp>
      <p:sp>
        <p:nvSpPr>
          <p:cNvPr id="7" name="Rectangle 4"/>
          <p:cNvSpPr>
            <a:spLocks noGrp="1" noChangeArrowheads="1"/>
          </p:cNvSpPr>
          <p:nvPr>
            <p:ph type="dt" sz="half" idx="14"/>
          </p:nvPr>
        </p:nvSpPr>
        <p:spPr/>
        <p:txBody>
          <a:bodyPr/>
          <a:lstStyle>
            <a:lvl1pPr>
              <a:defRPr>
                <a:solidFill>
                  <a:schemeClr val="tx1"/>
                </a:solidFill>
              </a:defRPr>
            </a:lvl1pPr>
          </a:lstStyle>
          <a:p>
            <a:pPr>
              <a:defRPr/>
            </a:pPr>
            <a:endParaRPr lang="en-US" dirty="0">
              <a:solidFill>
                <a:srgbClr val="000000"/>
              </a:solidFill>
            </a:endParaRPr>
          </a:p>
        </p:txBody>
      </p:sp>
      <p:sp>
        <p:nvSpPr>
          <p:cNvPr id="8" name="Rectangle 5"/>
          <p:cNvSpPr>
            <a:spLocks noGrp="1" noChangeArrowheads="1"/>
          </p:cNvSpPr>
          <p:nvPr>
            <p:ph type="ftr" sz="quarter" idx="15"/>
          </p:nvPr>
        </p:nvSpPr>
        <p:spPr/>
        <p:txBody>
          <a:bodyPr/>
          <a:lstStyle>
            <a:lvl1pPr algn="ctr" rtl="0" fontAlgn="base">
              <a:spcBef>
                <a:spcPct val="0"/>
              </a:spcBef>
              <a:spcAft>
                <a:spcPct val="0"/>
              </a:spcAft>
              <a:defRPr lang="en-US" sz="1400" b="1" kern="1200">
                <a:solidFill>
                  <a:srgbClr val="008000"/>
                </a:solidFill>
                <a:latin typeface="Calibri" pitchFamily="34" charset="0"/>
                <a:ea typeface="+mn-ea"/>
                <a:cs typeface="+mn-cs"/>
              </a:defRPr>
            </a:lvl1pPr>
          </a:lstStyle>
          <a:p>
            <a:pPr>
              <a:defRPr/>
            </a:pPr>
            <a:endParaRPr dirty="0"/>
          </a:p>
        </p:txBody>
      </p:sp>
    </p:spTree>
    <p:extLst>
      <p:ext uri="{BB962C8B-B14F-4D97-AF65-F5344CB8AC3E}">
        <p14:creationId xmlns:p14="http://schemas.microsoft.com/office/powerpoint/2010/main" val="1325791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5" name="Picture 11" descr="225px-II_MEF_insigni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4320" y="1696617"/>
            <a:ext cx="3566160" cy="38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114800" y="3972560"/>
            <a:ext cx="630936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114800" y="2220172"/>
            <a:ext cx="6309360" cy="1666028"/>
          </a:xfrm>
        </p:spPr>
        <p:txBody>
          <a:bodyPr/>
          <a:lstStyle>
            <a:lvl1pPr>
              <a:defRPr i="0"/>
            </a:lvl1pPr>
          </a:lstStyle>
          <a:p>
            <a:r>
              <a:rPr lang="en-US" dirty="0" smtClean="0"/>
              <a:t>Click to edit Master title style</a:t>
            </a:r>
            <a:endParaRPr lang="en-US" dirty="0"/>
          </a:p>
        </p:txBody>
      </p:sp>
      <p:sp>
        <p:nvSpPr>
          <p:cNvPr id="3" name="Subtitle 2"/>
          <p:cNvSpPr>
            <a:spLocks noGrp="1"/>
          </p:cNvSpPr>
          <p:nvPr>
            <p:ph type="subTitle" idx="1"/>
          </p:nvPr>
        </p:nvSpPr>
        <p:spPr>
          <a:xfrm>
            <a:off x="4114800" y="4145280"/>
            <a:ext cx="6309360" cy="1986280"/>
          </a:xfrm>
        </p:spPr>
        <p:txBody>
          <a:bodyPr/>
          <a:lstStyle>
            <a:lvl1pPr marL="0" indent="0" algn="ctr">
              <a:buNone/>
              <a:defRPr/>
            </a:lvl1pPr>
            <a:lvl2pPr marL="535514" indent="0" algn="ctr">
              <a:buNone/>
              <a:defRPr/>
            </a:lvl2pPr>
            <a:lvl3pPr marL="1071029" indent="0" algn="ctr">
              <a:buNone/>
              <a:defRPr/>
            </a:lvl3pPr>
            <a:lvl4pPr marL="1606542" indent="0" algn="ctr">
              <a:buNone/>
              <a:defRPr/>
            </a:lvl4pPr>
            <a:lvl5pPr marL="2142057" indent="0" algn="ctr">
              <a:buNone/>
              <a:defRPr/>
            </a:lvl5pPr>
            <a:lvl6pPr marL="2677571" indent="0" algn="ctr">
              <a:buNone/>
              <a:defRPr/>
            </a:lvl6pPr>
            <a:lvl7pPr marL="3213086" indent="0" algn="ctr">
              <a:buNone/>
              <a:defRPr/>
            </a:lvl7pPr>
            <a:lvl8pPr marL="3748601" indent="0" algn="ctr">
              <a:buNone/>
              <a:defRPr/>
            </a:lvl8pPr>
            <a:lvl9pPr marL="4284114" indent="0" algn="ctr">
              <a:buNone/>
              <a:defRPr/>
            </a:lvl9pPr>
          </a:lstStyle>
          <a:p>
            <a:r>
              <a:rPr lang="en-US" dirty="0" smtClean="0"/>
              <a:t>Click to edit Master subtitle style</a:t>
            </a:r>
            <a:endParaRPr lang="en-US" dirty="0"/>
          </a:p>
        </p:txBody>
      </p:sp>
      <p:sp>
        <p:nvSpPr>
          <p:cNvPr id="16" name="Content Placeholder 2"/>
          <p:cNvSpPr>
            <a:spLocks noGrp="1"/>
          </p:cNvSpPr>
          <p:nvPr>
            <p:ph idx="13"/>
          </p:nvPr>
        </p:nvSpPr>
        <p:spPr>
          <a:xfrm>
            <a:off x="4514152" y="0"/>
            <a:ext cx="1920240" cy="172720"/>
          </a:xfrm>
          <a:noFill/>
          <a:ln w="9525">
            <a:noFill/>
            <a:miter lim="800000"/>
            <a:headEnd/>
            <a:tailEnd/>
          </a:ln>
          <a:effectLst/>
        </p:spPr>
        <p:txBody>
          <a:bodyPr lIns="0" tIns="0" rIns="0" bIns="0"/>
          <a:lstStyle>
            <a:lvl1pPr algn="ctr" rtl="0" fontAlgn="base">
              <a:spcBef>
                <a:spcPct val="0"/>
              </a:spcBef>
              <a:spcAft>
                <a:spcPct val="0"/>
              </a:spcAft>
              <a:buNone/>
              <a:defRPr lang="en-US" sz="1400" b="1" kern="1200" dirty="0">
                <a:solidFill>
                  <a:srgbClr val="008000"/>
                </a:solidFill>
                <a:latin typeface="Calibri" pitchFamily="34" charset="0"/>
                <a:ea typeface="+mn-ea"/>
                <a:cs typeface="+mn-cs"/>
              </a:defRPr>
            </a:lvl1pPr>
          </a:lstStyle>
          <a:p>
            <a:pPr lvl="0"/>
            <a:r>
              <a:rPr lang="en-US" smtClean="0"/>
              <a:t>Click to edit Master text styles</a:t>
            </a:r>
          </a:p>
        </p:txBody>
      </p:sp>
      <p:sp>
        <p:nvSpPr>
          <p:cNvPr id="7" name="Rectangle 4"/>
          <p:cNvSpPr>
            <a:spLocks noGrp="1" noChangeArrowheads="1"/>
          </p:cNvSpPr>
          <p:nvPr>
            <p:ph type="dt" sz="half" idx="14"/>
          </p:nvPr>
        </p:nvSpPr>
        <p:spPr/>
        <p:txBody>
          <a:bodyPr/>
          <a:lstStyle>
            <a:lvl1pPr>
              <a:defRPr/>
            </a:lvl1pPr>
          </a:lstStyle>
          <a:p>
            <a:pPr>
              <a:defRPr/>
            </a:pPr>
            <a:endParaRPr lang="en-US" dirty="0"/>
          </a:p>
        </p:txBody>
      </p:sp>
      <p:sp>
        <p:nvSpPr>
          <p:cNvPr id="8" name="Rectangle 5"/>
          <p:cNvSpPr>
            <a:spLocks noGrp="1" noChangeArrowheads="1"/>
          </p:cNvSpPr>
          <p:nvPr>
            <p:ph type="ftr" sz="quarter" idx="15"/>
          </p:nvPr>
        </p:nvSpPr>
        <p:spPr/>
        <p:txBody>
          <a:bodyPr/>
          <a:lstStyle>
            <a:lvl1pPr algn="ctr" rtl="0" fontAlgn="base">
              <a:spcBef>
                <a:spcPct val="0"/>
              </a:spcBef>
              <a:spcAft>
                <a:spcPct val="0"/>
              </a:spcAft>
              <a:defRPr lang="en-US" sz="1400" b="1" kern="1200">
                <a:solidFill>
                  <a:srgbClr val="008000"/>
                </a:solidFill>
                <a:latin typeface="Calibri" pitchFamily="34" charset="0"/>
                <a:ea typeface="+mn-ea"/>
                <a:cs typeface="+mn-cs"/>
              </a:defRPr>
            </a:lvl1pPr>
          </a:lstStyle>
          <a:p>
            <a:pPr>
              <a:defRPr/>
            </a:pPr>
            <a:endParaRPr dirty="0"/>
          </a:p>
        </p:txBody>
      </p:sp>
    </p:spTree>
    <p:extLst>
      <p:ext uri="{BB962C8B-B14F-4D97-AF65-F5344CB8AC3E}">
        <p14:creationId xmlns:p14="http://schemas.microsoft.com/office/powerpoint/2010/main" val="17572395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7426960"/>
            <a:ext cx="2286000" cy="345440"/>
          </a:xfrm>
          <a:prstGeom prst="rect">
            <a:avLst/>
          </a:prstGeom>
        </p:spPr>
        <p:txBody>
          <a:bodyPr/>
          <a:lstStyle>
            <a:lvl1pPr fontAlgn="auto">
              <a:spcAft>
                <a:spcPts val="0"/>
              </a:spcAft>
              <a:defRPr sz="1400" b="1">
                <a:solidFill>
                  <a:srgbClr val="000000"/>
                </a:solidFill>
                <a:latin typeface="Calibri" panose="020F0502020204030204" pitchFamily="34" charset="0"/>
                <a:cs typeface="Calibri" panose="020F0502020204030204" pitchFamily="34" charset="0"/>
              </a:defRPr>
            </a:lvl1pPr>
          </a:lstStyle>
          <a:p>
            <a:pPr>
              <a:defRPr/>
            </a:pPr>
            <a:endParaRPr lang="en-US" dirty="0"/>
          </a:p>
        </p:txBody>
      </p:sp>
      <p:sp>
        <p:nvSpPr>
          <p:cNvPr id="3" name="Rectangle 5"/>
          <p:cNvSpPr>
            <a:spLocks noGrp="1" noChangeArrowheads="1"/>
          </p:cNvSpPr>
          <p:nvPr>
            <p:ph type="ftr" sz="quarter" idx="11"/>
          </p:nvPr>
        </p:nvSpPr>
        <p:spPr>
          <a:xfrm>
            <a:off x="4389120" y="7405372"/>
            <a:ext cx="1828800" cy="329248"/>
          </a:xfrm>
          <a:prstGeom prst="rect">
            <a:avLst/>
          </a:prstGeom>
        </p:spPr>
        <p:txBody>
          <a:bodyPr/>
          <a:lstStyle>
            <a:lvl1pPr fontAlgn="auto">
              <a:spcAft>
                <a:spcPts val="0"/>
              </a:spcAft>
              <a:defRPr sz="1400" b="1">
                <a:solidFill>
                  <a:srgbClr val="00B050"/>
                </a:solidFill>
                <a:latin typeface="Calibri" panose="020F0502020204030204" pitchFamily="34" charset="0"/>
                <a:cs typeface="Calibri" panose="020F0502020204030204" pitchFamily="34" charset="0"/>
              </a:defRPr>
            </a:lvl1pPr>
          </a:lstStyle>
          <a:p>
            <a:pPr>
              <a:defRPr/>
            </a:pPr>
            <a:endParaRPr lang="en-US" dirty="0"/>
          </a:p>
        </p:txBody>
      </p:sp>
      <p:sp>
        <p:nvSpPr>
          <p:cNvPr id="4" name="Rectangle 6"/>
          <p:cNvSpPr>
            <a:spLocks noGrp="1" noChangeArrowheads="1"/>
          </p:cNvSpPr>
          <p:nvPr>
            <p:ph type="sldNum" sz="quarter" idx="12"/>
          </p:nvPr>
        </p:nvSpPr>
        <p:spPr>
          <a:xfrm>
            <a:off x="8686800" y="7340600"/>
            <a:ext cx="2286000" cy="431800"/>
          </a:xfrm>
        </p:spPr>
        <p:txBody>
          <a:bodyPr/>
          <a:lstStyle>
            <a:lvl1pPr fontAlgn="auto">
              <a:spcAft>
                <a:spcPts val="0"/>
              </a:spcAft>
              <a:defRPr/>
            </a:lvl1pPr>
          </a:lstStyle>
          <a:p>
            <a:pPr>
              <a:defRPr/>
            </a:pPr>
            <a:fld id="{E6E7F0C4-0A83-4D36-AF15-A6F005748067}" type="slidenum">
              <a:rPr lang="en-US"/>
              <a:pPr>
                <a:defRPr/>
              </a:pPr>
              <a:t>‹#›</a:t>
            </a:fld>
            <a:endParaRPr lang="en-US" dirty="0"/>
          </a:p>
        </p:txBody>
      </p:sp>
    </p:spTree>
    <p:extLst>
      <p:ext uri="{BB962C8B-B14F-4D97-AF65-F5344CB8AC3E}">
        <p14:creationId xmlns:p14="http://schemas.microsoft.com/office/powerpoint/2010/main" val="386964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0"/>
            <a:ext cx="9875520" cy="112268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8640" y="1739795"/>
            <a:ext cx="4848226" cy="725064"/>
          </a:xfrm>
        </p:spPr>
        <p:txBody>
          <a:bodyPr anchor="b"/>
          <a:lstStyle>
            <a:lvl1pPr marL="0" indent="0">
              <a:buNone/>
              <a:defRPr sz="2800" b="1"/>
            </a:lvl1pPr>
            <a:lvl2pPr marL="535514" indent="0">
              <a:buNone/>
              <a:defRPr sz="2300" b="1"/>
            </a:lvl2pPr>
            <a:lvl3pPr marL="1071029" indent="0">
              <a:buNone/>
              <a:defRPr sz="2100" b="1"/>
            </a:lvl3pPr>
            <a:lvl4pPr marL="1606542" indent="0">
              <a:buNone/>
              <a:defRPr sz="1900" b="1"/>
            </a:lvl4pPr>
            <a:lvl5pPr marL="2142057" indent="0">
              <a:buNone/>
              <a:defRPr sz="1900" b="1"/>
            </a:lvl5pPr>
            <a:lvl6pPr marL="2677571" indent="0">
              <a:buNone/>
              <a:defRPr sz="1900" b="1"/>
            </a:lvl6pPr>
            <a:lvl7pPr marL="3213086" indent="0">
              <a:buNone/>
              <a:defRPr sz="1900" b="1"/>
            </a:lvl7pPr>
            <a:lvl8pPr marL="3748601" indent="0">
              <a:buNone/>
              <a:defRPr sz="1900" b="1"/>
            </a:lvl8pPr>
            <a:lvl9pPr marL="4284114"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548640" y="2464859"/>
            <a:ext cx="4848226" cy="4478126"/>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4032" y="1739795"/>
            <a:ext cx="4850130" cy="725064"/>
          </a:xfrm>
        </p:spPr>
        <p:txBody>
          <a:bodyPr anchor="b"/>
          <a:lstStyle>
            <a:lvl1pPr marL="0" indent="0">
              <a:buNone/>
              <a:defRPr sz="2800" b="1"/>
            </a:lvl1pPr>
            <a:lvl2pPr marL="535514" indent="0">
              <a:buNone/>
              <a:defRPr sz="2300" b="1"/>
            </a:lvl2pPr>
            <a:lvl3pPr marL="1071029" indent="0">
              <a:buNone/>
              <a:defRPr sz="2100" b="1"/>
            </a:lvl3pPr>
            <a:lvl4pPr marL="1606542" indent="0">
              <a:buNone/>
              <a:defRPr sz="1900" b="1"/>
            </a:lvl4pPr>
            <a:lvl5pPr marL="2142057" indent="0">
              <a:buNone/>
              <a:defRPr sz="1900" b="1"/>
            </a:lvl5pPr>
            <a:lvl6pPr marL="2677571" indent="0">
              <a:buNone/>
              <a:defRPr sz="1900" b="1"/>
            </a:lvl6pPr>
            <a:lvl7pPr marL="3213086" indent="0">
              <a:buNone/>
              <a:defRPr sz="1900" b="1"/>
            </a:lvl7pPr>
            <a:lvl8pPr marL="3748601" indent="0">
              <a:buNone/>
              <a:defRPr sz="1900" b="1"/>
            </a:lvl8pPr>
            <a:lvl9pPr marL="4284114"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5574032" y="2464859"/>
            <a:ext cx="4850130" cy="4478126"/>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0" y="7426960"/>
            <a:ext cx="2286000" cy="345440"/>
          </a:xfrm>
          <a:prstGeom prst="rect">
            <a:avLst/>
          </a:prstGeom>
        </p:spPr>
        <p:txBody>
          <a:bodyPr/>
          <a:lstStyle>
            <a:lvl1pPr eaLnBrk="1" fontAlgn="auto" hangingPunct="1">
              <a:spcAft>
                <a:spcPts val="0"/>
              </a:spcAft>
              <a:defRPr>
                <a:solidFill>
                  <a:srgbClr val="000000"/>
                </a:solidFill>
                <a:latin typeface="Arial" charset="0"/>
              </a:defRPr>
            </a:lvl1pPr>
          </a:lstStyle>
          <a:p>
            <a:pPr>
              <a:defRPr/>
            </a:pPr>
            <a:r>
              <a:rPr lang="en-US"/>
              <a:t>211230RAUG15</a:t>
            </a:r>
          </a:p>
        </p:txBody>
      </p:sp>
      <p:sp>
        <p:nvSpPr>
          <p:cNvPr id="8" name="Rectangle 5"/>
          <p:cNvSpPr>
            <a:spLocks noGrp="1" noChangeArrowheads="1"/>
          </p:cNvSpPr>
          <p:nvPr>
            <p:ph type="ftr" sz="quarter" idx="11"/>
          </p:nvPr>
        </p:nvSpPr>
        <p:spPr>
          <a:xfrm>
            <a:off x="3749040" y="7410768"/>
            <a:ext cx="3474720" cy="345440"/>
          </a:xfrm>
          <a:prstGeom prst="rect">
            <a:avLst/>
          </a:prstGeom>
        </p:spPr>
        <p:txBody>
          <a:bodyPr/>
          <a:lstStyle>
            <a:lvl1pPr eaLnBrk="1" fontAlgn="auto" hangingPunct="1">
              <a:spcAft>
                <a:spcPts val="0"/>
              </a:spcAft>
              <a:defRPr>
                <a:solidFill>
                  <a:srgbClr val="000000"/>
                </a:solidFill>
                <a:latin typeface="Arial" charset="0"/>
              </a:defRPr>
            </a:lvl1pPr>
          </a:lstStyle>
          <a:p>
            <a:pPr>
              <a:defRPr/>
            </a:pPr>
            <a:r>
              <a:rPr lang="en-US"/>
              <a:t>UNCLASSIFIED</a:t>
            </a:r>
          </a:p>
        </p:txBody>
      </p:sp>
      <p:sp>
        <p:nvSpPr>
          <p:cNvPr id="9" name="Rectangle 6"/>
          <p:cNvSpPr>
            <a:spLocks noGrp="1" noChangeArrowheads="1"/>
          </p:cNvSpPr>
          <p:nvPr>
            <p:ph type="sldNum" sz="quarter" idx="12"/>
          </p:nvPr>
        </p:nvSpPr>
        <p:spPr/>
        <p:txBody>
          <a:bodyPr/>
          <a:lstStyle>
            <a:lvl1pPr>
              <a:defRPr/>
            </a:lvl1pPr>
          </a:lstStyle>
          <a:p>
            <a:pPr>
              <a:defRPr/>
            </a:pPr>
            <a:fld id="{176EAA19-E12C-462C-BDF4-6086644C3CA9}" type="slidenum">
              <a:rPr lang="en-US" altLang="en-US"/>
              <a:pPr>
                <a:defRPr/>
              </a:pPr>
              <a:t>‹#›</a:t>
            </a:fld>
            <a:endParaRPr lang="en-US" altLang="en-US"/>
          </a:p>
        </p:txBody>
      </p:sp>
    </p:spTree>
    <p:extLst>
      <p:ext uri="{BB962C8B-B14F-4D97-AF65-F5344CB8AC3E}">
        <p14:creationId xmlns:p14="http://schemas.microsoft.com/office/powerpoint/2010/main" val="3560992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63040" y="0"/>
            <a:ext cx="8961120" cy="103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113" tIns="53556" rIns="107113" bIns="53556"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82880" y="1381760"/>
            <a:ext cx="10607040"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113" tIns="53556" rIns="107113" bIns="53556"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992132" name="Rectangle 4"/>
          <p:cNvSpPr>
            <a:spLocks noGrp="1" noChangeArrowheads="1"/>
          </p:cNvSpPr>
          <p:nvPr>
            <p:ph type="dt" sz="half" idx="2"/>
          </p:nvPr>
        </p:nvSpPr>
        <p:spPr bwMode="auto">
          <a:xfrm>
            <a:off x="0" y="7513320"/>
            <a:ext cx="2560320" cy="259080"/>
          </a:xfrm>
          <a:prstGeom prst="rect">
            <a:avLst/>
          </a:prstGeom>
          <a:noFill/>
          <a:ln w="9525">
            <a:noFill/>
            <a:miter lim="800000"/>
            <a:headEnd/>
            <a:tailEnd/>
          </a:ln>
          <a:effectLst/>
        </p:spPr>
        <p:txBody>
          <a:bodyPr vert="horz" wrap="square" lIns="107113" tIns="53556" rIns="107113" bIns="53556" numCol="1" anchor="t" anchorCtr="0" compatLnSpc="1">
            <a:prstTxWarp prst="textNoShape">
              <a:avLst/>
            </a:prstTxWarp>
          </a:bodyPr>
          <a:lstStyle>
            <a:lvl1pPr>
              <a:defRPr sz="1400" b="1">
                <a:solidFill>
                  <a:srgbClr val="000000"/>
                </a:solidFill>
                <a:latin typeface="Calibri" pitchFamily="34" charset="0"/>
              </a:defRPr>
            </a:lvl1pPr>
          </a:lstStyle>
          <a:p>
            <a:pPr fontAlgn="base">
              <a:spcBef>
                <a:spcPct val="0"/>
              </a:spcBef>
              <a:spcAft>
                <a:spcPct val="0"/>
              </a:spcAft>
              <a:defRPr/>
            </a:pPr>
            <a:endParaRPr lang="en-US" dirty="0"/>
          </a:p>
        </p:txBody>
      </p:sp>
      <p:sp>
        <p:nvSpPr>
          <p:cNvPr id="2992133" name="Rectangle 5"/>
          <p:cNvSpPr>
            <a:spLocks noGrp="1" noChangeArrowheads="1"/>
          </p:cNvSpPr>
          <p:nvPr>
            <p:ph type="ftr" sz="quarter" idx="3"/>
          </p:nvPr>
        </p:nvSpPr>
        <p:spPr bwMode="auto">
          <a:xfrm>
            <a:off x="3749040" y="7587086"/>
            <a:ext cx="3474720" cy="185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rtl="0" fontAlgn="base">
              <a:spcBef>
                <a:spcPct val="0"/>
              </a:spcBef>
              <a:spcAft>
                <a:spcPct val="0"/>
              </a:spcAft>
              <a:defRPr lang="en-US" sz="1400" b="1" kern="1200">
                <a:solidFill>
                  <a:srgbClr val="008000"/>
                </a:solidFill>
                <a:latin typeface="Calibri" pitchFamily="34" charset="0"/>
                <a:ea typeface="+mn-ea"/>
                <a:cs typeface="+mn-cs"/>
              </a:defRPr>
            </a:lvl1pPr>
          </a:lstStyle>
          <a:p>
            <a:pPr>
              <a:defRPr/>
            </a:pPr>
            <a:endParaRPr dirty="0"/>
          </a:p>
        </p:txBody>
      </p:sp>
      <p:sp>
        <p:nvSpPr>
          <p:cNvPr id="2992134" name="Rectangle 6"/>
          <p:cNvSpPr>
            <a:spLocks noGrp="1" noChangeArrowheads="1"/>
          </p:cNvSpPr>
          <p:nvPr>
            <p:ph type="sldNum" sz="quarter" idx="4"/>
          </p:nvPr>
        </p:nvSpPr>
        <p:spPr bwMode="auto">
          <a:xfrm>
            <a:off x="8412480" y="7513320"/>
            <a:ext cx="2560320" cy="259080"/>
          </a:xfrm>
          <a:prstGeom prst="rect">
            <a:avLst/>
          </a:prstGeom>
          <a:noFill/>
          <a:ln w="9525">
            <a:noFill/>
            <a:miter lim="800000"/>
            <a:headEnd/>
            <a:tailEnd/>
          </a:ln>
          <a:effectLst/>
        </p:spPr>
        <p:txBody>
          <a:bodyPr vert="horz" wrap="square" lIns="107113" tIns="53556" rIns="107113" bIns="53556" numCol="1" anchor="t" anchorCtr="0" compatLnSpc="1">
            <a:prstTxWarp prst="textNoShape">
              <a:avLst/>
            </a:prstTxWarp>
          </a:bodyPr>
          <a:lstStyle>
            <a:lvl1pPr algn="r">
              <a:defRPr sz="1400" b="0">
                <a:solidFill>
                  <a:srgbClr val="000000"/>
                </a:solidFill>
                <a:latin typeface="Calibri" pitchFamily="34" charset="0"/>
              </a:defRPr>
            </a:lvl1pPr>
          </a:lstStyle>
          <a:p>
            <a:pPr fontAlgn="base">
              <a:spcBef>
                <a:spcPct val="0"/>
              </a:spcBef>
              <a:spcAft>
                <a:spcPct val="0"/>
              </a:spcAft>
              <a:defRPr/>
            </a:pPr>
            <a:fld id="{BA9F6727-C300-42E8-B500-1A1E00A13442}" type="slidenum">
              <a:rPr lang="en-US"/>
              <a:pPr fontAlgn="base">
                <a:spcBef>
                  <a:spcPct val="0"/>
                </a:spcBef>
                <a:spcAft>
                  <a:spcPct val="0"/>
                </a:spcAft>
                <a:defRPr/>
              </a:pPr>
              <a:t>‹#›</a:t>
            </a:fld>
            <a:endParaRPr lang="en-US" dirty="0"/>
          </a:p>
        </p:txBody>
      </p:sp>
      <p:pic>
        <p:nvPicPr>
          <p:cNvPr id="1031" name="Picture 11" descr="225px-II_MEF_insigni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2881" y="636"/>
            <a:ext cx="1205864"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1405890" y="1122680"/>
            <a:ext cx="804672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977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ftr="0" dt="0"/>
  <p:txStyles>
    <p:titleStyle>
      <a:lvl1pPr algn="ctr" rtl="0" eaLnBrk="0" fontAlgn="base" hangingPunct="0">
        <a:spcBef>
          <a:spcPct val="0"/>
        </a:spcBef>
        <a:spcAft>
          <a:spcPct val="0"/>
        </a:spcAft>
        <a:defRPr sz="4200" b="1">
          <a:solidFill>
            <a:schemeClr val="tx2"/>
          </a:solidFill>
          <a:latin typeface="Calibri" pitchFamily="34" charset="0"/>
          <a:ea typeface="+mj-ea"/>
          <a:cs typeface="+mj-cs"/>
        </a:defRPr>
      </a:lvl1pPr>
      <a:lvl2pPr algn="ctr" rtl="0" eaLnBrk="0" fontAlgn="base" hangingPunct="0">
        <a:spcBef>
          <a:spcPct val="0"/>
        </a:spcBef>
        <a:spcAft>
          <a:spcPct val="0"/>
        </a:spcAft>
        <a:defRPr sz="4200" b="1">
          <a:solidFill>
            <a:schemeClr val="tx2"/>
          </a:solidFill>
          <a:latin typeface="Calibri" pitchFamily="34" charset="0"/>
        </a:defRPr>
      </a:lvl2pPr>
      <a:lvl3pPr algn="ctr" rtl="0" eaLnBrk="0" fontAlgn="base" hangingPunct="0">
        <a:spcBef>
          <a:spcPct val="0"/>
        </a:spcBef>
        <a:spcAft>
          <a:spcPct val="0"/>
        </a:spcAft>
        <a:defRPr sz="4200" b="1">
          <a:solidFill>
            <a:schemeClr val="tx2"/>
          </a:solidFill>
          <a:latin typeface="Calibri" pitchFamily="34" charset="0"/>
        </a:defRPr>
      </a:lvl3pPr>
      <a:lvl4pPr algn="ctr" rtl="0" eaLnBrk="0" fontAlgn="base" hangingPunct="0">
        <a:spcBef>
          <a:spcPct val="0"/>
        </a:spcBef>
        <a:spcAft>
          <a:spcPct val="0"/>
        </a:spcAft>
        <a:defRPr sz="4200" b="1">
          <a:solidFill>
            <a:schemeClr val="tx2"/>
          </a:solidFill>
          <a:latin typeface="Calibri" pitchFamily="34" charset="0"/>
        </a:defRPr>
      </a:lvl4pPr>
      <a:lvl5pPr algn="ctr" rtl="0" eaLnBrk="0" fontAlgn="base" hangingPunct="0">
        <a:spcBef>
          <a:spcPct val="0"/>
        </a:spcBef>
        <a:spcAft>
          <a:spcPct val="0"/>
        </a:spcAft>
        <a:defRPr sz="4200" b="1">
          <a:solidFill>
            <a:schemeClr val="tx2"/>
          </a:solidFill>
          <a:latin typeface="Calibri" pitchFamily="34" charset="0"/>
        </a:defRPr>
      </a:lvl5pPr>
      <a:lvl6pPr marL="535564" algn="ctr" rtl="0" fontAlgn="base">
        <a:spcBef>
          <a:spcPct val="0"/>
        </a:spcBef>
        <a:spcAft>
          <a:spcPct val="0"/>
        </a:spcAft>
        <a:defRPr sz="5200">
          <a:solidFill>
            <a:schemeClr val="tx2"/>
          </a:solidFill>
          <a:latin typeface="Arial" charset="0"/>
        </a:defRPr>
      </a:lvl6pPr>
      <a:lvl7pPr marL="1071128" algn="ctr" rtl="0" fontAlgn="base">
        <a:spcBef>
          <a:spcPct val="0"/>
        </a:spcBef>
        <a:spcAft>
          <a:spcPct val="0"/>
        </a:spcAft>
        <a:defRPr sz="5200">
          <a:solidFill>
            <a:schemeClr val="tx2"/>
          </a:solidFill>
          <a:latin typeface="Arial" charset="0"/>
        </a:defRPr>
      </a:lvl7pPr>
      <a:lvl8pPr marL="1606692" algn="ctr" rtl="0" fontAlgn="base">
        <a:spcBef>
          <a:spcPct val="0"/>
        </a:spcBef>
        <a:spcAft>
          <a:spcPct val="0"/>
        </a:spcAft>
        <a:defRPr sz="5200">
          <a:solidFill>
            <a:schemeClr val="tx2"/>
          </a:solidFill>
          <a:latin typeface="Arial" charset="0"/>
        </a:defRPr>
      </a:lvl8pPr>
      <a:lvl9pPr marL="2142256" algn="ctr" rtl="0" fontAlgn="base">
        <a:spcBef>
          <a:spcPct val="0"/>
        </a:spcBef>
        <a:spcAft>
          <a:spcPct val="0"/>
        </a:spcAft>
        <a:defRPr sz="5200">
          <a:solidFill>
            <a:schemeClr val="tx2"/>
          </a:solidFill>
          <a:latin typeface="Arial" charset="0"/>
        </a:defRPr>
      </a:lvl9pPr>
    </p:titleStyle>
    <p:bodyStyle>
      <a:lvl1pPr marL="338447" indent="-338447" algn="l" rtl="0" eaLnBrk="0" fontAlgn="base" hangingPunct="0">
        <a:spcBef>
          <a:spcPct val="20000"/>
        </a:spcBef>
        <a:spcAft>
          <a:spcPct val="0"/>
        </a:spcAft>
        <a:buChar char="•"/>
        <a:defRPr sz="3300" b="1">
          <a:solidFill>
            <a:schemeClr val="tx1"/>
          </a:solidFill>
          <a:latin typeface="Calibri" pitchFamily="34" charset="0"/>
          <a:ea typeface="+mn-ea"/>
          <a:cs typeface="+mn-cs"/>
        </a:defRPr>
      </a:lvl1pPr>
      <a:lvl2pPr marL="667596" indent="-329149" algn="l" rtl="0" eaLnBrk="0" fontAlgn="base" hangingPunct="0">
        <a:spcBef>
          <a:spcPct val="20000"/>
        </a:spcBef>
        <a:spcAft>
          <a:spcPct val="0"/>
        </a:spcAft>
        <a:buChar char="–"/>
        <a:defRPr sz="2800">
          <a:solidFill>
            <a:schemeClr val="tx1"/>
          </a:solidFill>
          <a:latin typeface="Calibri" pitchFamily="34" charset="0"/>
        </a:defRPr>
      </a:lvl2pPr>
      <a:lvl3pPr marL="874011" indent="-206416" algn="l" rtl="0" eaLnBrk="0" fontAlgn="base" hangingPunct="0">
        <a:spcBef>
          <a:spcPct val="20000"/>
        </a:spcBef>
        <a:spcAft>
          <a:spcPct val="0"/>
        </a:spcAft>
        <a:buChar char="•"/>
        <a:defRPr sz="2300">
          <a:solidFill>
            <a:schemeClr val="tx1"/>
          </a:solidFill>
          <a:latin typeface="Calibri" pitchFamily="34" charset="0"/>
        </a:defRPr>
      </a:lvl3pPr>
      <a:lvl4pPr marL="1071128" indent="-197117" algn="l" rtl="0" eaLnBrk="0" fontAlgn="base" hangingPunct="0">
        <a:spcBef>
          <a:spcPct val="20000"/>
        </a:spcBef>
        <a:spcAft>
          <a:spcPct val="0"/>
        </a:spcAft>
        <a:buChar char="–"/>
        <a:defRPr>
          <a:solidFill>
            <a:schemeClr val="tx1"/>
          </a:solidFill>
          <a:latin typeface="Calibri" pitchFamily="34" charset="0"/>
        </a:defRPr>
      </a:lvl4pPr>
      <a:lvl5pPr marL="1268245" indent="-197117" algn="l" rtl="0" eaLnBrk="0" fontAlgn="base" hangingPunct="0">
        <a:spcBef>
          <a:spcPct val="20000"/>
        </a:spcBef>
        <a:spcAft>
          <a:spcPct val="0"/>
        </a:spcAft>
        <a:buFont typeface="Arial" charset="0"/>
        <a:buChar char="•"/>
        <a:defRPr sz="1900">
          <a:solidFill>
            <a:schemeClr val="tx1"/>
          </a:solidFill>
          <a:latin typeface="Calibri" pitchFamily="34" charset="0"/>
        </a:defRPr>
      </a:lvl5pPr>
      <a:lvl6pPr marL="2945602" indent="-267782" algn="l" rtl="0" fontAlgn="base">
        <a:spcBef>
          <a:spcPct val="20000"/>
        </a:spcBef>
        <a:spcAft>
          <a:spcPct val="0"/>
        </a:spcAft>
        <a:buChar char="»"/>
        <a:defRPr sz="2300">
          <a:solidFill>
            <a:schemeClr val="tx1"/>
          </a:solidFill>
          <a:latin typeface="+mn-lt"/>
        </a:defRPr>
      </a:lvl6pPr>
      <a:lvl7pPr marL="3481167" indent="-267782" algn="l" rtl="0" fontAlgn="base">
        <a:spcBef>
          <a:spcPct val="20000"/>
        </a:spcBef>
        <a:spcAft>
          <a:spcPct val="0"/>
        </a:spcAft>
        <a:buChar char="»"/>
        <a:defRPr sz="2300">
          <a:solidFill>
            <a:schemeClr val="tx1"/>
          </a:solidFill>
          <a:latin typeface="+mn-lt"/>
        </a:defRPr>
      </a:lvl7pPr>
      <a:lvl8pPr marL="4016731" indent="-267782" algn="l" rtl="0" fontAlgn="base">
        <a:spcBef>
          <a:spcPct val="20000"/>
        </a:spcBef>
        <a:spcAft>
          <a:spcPct val="0"/>
        </a:spcAft>
        <a:buChar char="»"/>
        <a:defRPr sz="2300">
          <a:solidFill>
            <a:schemeClr val="tx1"/>
          </a:solidFill>
          <a:latin typeface="+mn-lt"/>
        </a:defRPr>
      </a:lvl8pPr>
      <a:lvl9pPr marL="4552295" indent="-267782" algn="l" rtl="0" fontAlgn="base">
        <a:spcBef>
          <a:spcPct val="20000"/>
        </a:spcBef>
        <a:spcAft>
          <a:spcPct val="0"/>
        </a:spcAft>
        <a:buChar char="»"/>
        <a:defRPr sz="2300">
          <a:solidFill>
            <a:schemeClr val="tx1"/>
          </a:solidFill>
          <a:latin typeface="+mn-lt"/>
        </a:defRPr>
      </a:lvl9pPr>
    </p:bodyStyle>
    <p:otherStyle>
      <a:defPPr>
        <a:defRPr lang="en-US"/>
      </a:defPPr>
      <a:lvl1pPr marL="0" algn="l" defTabSz="1071128" rtl="0" eaLnBrk="1" latinLnBrk="0" hangingPunct="1">
        <a:defRPr sz="2100" kern="1200">
          <a:solidFill>
            <a:schemeClr val="tx1"/>
          </a:solidFill>
          <a:latin typeface="+mn-lt"/>
          <a:ea typeface="+mn-ea"/>
          <a:cs typeface="+mn-cs"/>
        </a:defRPr>
      </a:lvl1pPr>
      <a:lvl2pPr marL="535564" algn="l" defTabSz="1071128" rtl="0" eaLnBrk="1" latinLnBrk="0" hangingPunct="1">
        <a:defRPr sz="2100" kern="1200">
          <a:solidFill>
            <a:schemeClr val="tx1"/>
          </a:solidFill>
          <a:latin typeface="+mn-lt"/>
          <a:ea typeface="+mn-ea"/>
          <a:cs typeface="+mn-cs"/>
        </a:defRPr>
      </a:lvl2pPr>
      <a:lvl3pPr marL="1071128" algn="l" defTabSz="1071128" rtl="0" eaLnBrk="1" latinLnBrk="0" hangingPunct="1">
        <a:defRPr sz="2100" kern="1200">
          <a:solidFill>
            <a:schemeClr val="tx1"/>
          </a:solidFill>
          <a:latin typeface="+mn-lt"/>
          <a:ea typeface="+mn-ea"/>
          <a:cs typeface="+mn-cs"/>
        </a:defRPr>
      </a:lvl3pPr>
      <a:lvl4pPr marL="1606692" algn="l" defTabSz="1071128" rtl="0" eaLnBrk="1" latinLnBrk="0" hangingPunct="1">
        <a:defRPr sz="2100" kern="1200">
          <a:solidFill>
            <a:schemeClr val="tx1"/>
          </a:solidFill>
          <a:latin typeface="+mn-lt"/>
          <a:ea typeface="+mn-ea"/>
          <a:cs typeface="+mn-cs"/>
        </a:defRPr>
      </a:lvl4pPr>
      <a:lvl5pPr marL="2142256" algn="l" defTabSz="1071128" rtl="0" eaLnBrk="1" latinLnBrk="0" hangingPunct="1">
        <a:defRPr sz="2100" kern="1200">
          <a:solidFill>
            <a:schemeClr val="tx1"/>
          </a:solidFill>
          <a:latin typeface="+mn-lt"/>
          <a:ea typeface="+mn-ea"/>
          <a:cs typeface="+mn-cs"/>
        </a:defRPr>
      </a:lvl5pPr>
      <a:lvl6pPr marL="2677820" algn="l" defTabSz="1071128" rtl="0" eaLnBrk="1" latinLnBrk="0" hangingPunct="1">
        <a:defRPr sz="2100" kern="1200">
          <a:solidFill>
            <a:schemeClr val="tx1"/>
          </a:solidFill>
          <a:latin typeface="+mn-lt"/>
          <a:ea typeface="+mn-ea"/>
          <a:cs typeface="+mn-cs"/>
        </a:defRPr>
      </a:lvl6pPr>
      <a:lvl7pPr marL="3213384" algn="l" defTabSz="1071128" rtl="0" eaLnBrk="1" latinLnBrk="0" hangingPunct="1">
        <a:defRPr sz="2100" kern="1200">
          <a:solidFill>
            <a:schemeClr val="tx1"/>
          </a:solidFill>
          <a:latin typeface="+mn-lt"/>
          <a:ea typeface="+mn-ea"/>
          <a:cs typeface="+mn-cs"/>
        </a:defRPr>
      </a:lvl7pPr>
      <a:lvl8pPr marL="3748949" algn="l" defTabSz="1071128" rtl="0" eaLnBrk="1" latinLnBrk="0" hangingPunct="1">
        <a:defRPr sz="2100" kern="1200">
          <a:solidFill>
            <a:schemeClr val="tx1"/>
          </a:solidFill>
          <a:latin typeface="+mn-lt"/>
          <a:ea typeface="+mn-ea"/>
          <a:cs typeface="+mn-cs"/>
        </a:defRPr>
      </a:lvl8pPr>
      <a:lvl9pPr marL="4284513" algn="l" defTabSz="1071128"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7"/>
          <p:cNvSpPr>
            <a:spLocks noGrp="1"/>
          </p:cNvSpPr>
          <p:nvPr>
            <p:ph type="ctrTitle"/>
          </p:nvPr>
        </p:nvSpPr>
        <p:spPr>
          <a:xfrm>
            <a:off x="3108960" y="2362200"/>
            <a:ext cx="7863840" cy="1595120"/>
          </a:xfrm>
        </p:spPr>
        <p:txBody>
          <a:bodyPr/>
          <a:lstStyle/>
          <a:p>
            <a:r>
              <a:rPr lang="en-US" altLang="en-US" sz="4800" dirty="0" smtClean="0">
                <a:solidFill>
                  <a:schemeClr val="tx1"/>
                </a:solidFill>
                <a:cs typeface="Calibri" pitchFamily="34" charset="0"/>
              </a:rPr>
              <a:t>What Matters To Us</a:t>
            </a:r>
            <a:endParaRPr lang="en-US" altLang="en-US" sz="4800" dirty="0">
              <a:solidFill>
                <a:schemeClr val="tx1"/>
              </a:solidFill>
              <a:cs typeface="Calibri" pitchFamily="34" charset="0"/>
            </a:endParaRPr>
          </a:p>
        </p:txBody>
      </p:sp>
      <p:sp>
        <p:nvSpPr>
          <p:cNvPr id="20483" name="Subtitle 8"/>
          <p:cNvSpPr>
            <a:spLocks noGrp="1"/>
          </p:cNvSpPr>
          <p:nvPr>
            <p:ph type="subTitle" idx="1"/>
          </p:nvPr>
        </p:nvSpPr>
        <p:spPr>
          <a:xfrm>
            <a:off x="4114800" y="4164563"/>
            <a:ext cx="6309360" cy="1966996"/>
          </a:xfrm>
        </p:spPr>
        <p:txBody>
          <a:bodyPr/>
          <a:lstStyle/>
          <a:p>
            <a:endParaRPr lang="en-US" altLang="en-US" sz="2800" dirty="0">
              <a:cs typeface="Calibri" pitchFamily="34" charset="0"/>
            </a:endParaRPr>
          </a:p>
          <a:p>
            <a:r>
              <a:rPr lang="en-US" altLang="en-US" sz="2800" dirty="0">
                <a:cs typeface="Calibri" pitchFamily="34" charset="0"/>
              </a:rPr>
              <a:t>Overall Classification:  </a:t>
            </a:r>
            <a:r>
              <a:rPr lang="en-US" altLang="en-US" sz="2800" dirty="0">
                <a:solidFill>
                  <a:srgbClr val="008000"/>
                </a:solidFill>
                <a:cs typeface="Calibri" pitchFamily="34" charset="0"/>
              </a:rPr>
              <a:t>UNCLASSIFIED</a:t>
            </a:r>
          </a:p>
        </p:txBody>
      </p:sp>
      <p:sp>
        <p:nvSpPr>
          <p:cNvPr id="6" name="Slide Number Placeholder 7"/>
          <p:cNvSpPr txBox="1">
            <a:spLocks/>
          </p:cNvSpPr>
          <p:nvPr/>
        </p:nvSpPr>
        <p:spPr bwMode="auto">
          <a:xfrm>
            <a:off x="4533900" y="74676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
        <p:nvSpPr>
          <p:cNvPr id="7" name="Slide Number Placeholder 7"/>
          <p:cNvSpPr txBox="1">
            <a:spLocks/>
          </p:cNvSpPr>
          <p:nvPr/>
        </p:nvSpPr>
        <p:spPr bwMode="auto">
          <a:xfrm>
            <a:off x="4533900" y="-12492"/>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Tree>
    <p:extLst>
      <p:ext uri="{BB962C8B-B14F-4D97-AF65-F5344CB8AC3E}">
        <p14:creationId xmlns:p14="http://schemas.microsoft.com/office/powerpoint/2010/main" val="21661393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660100661"/>
              </p:ext>
            </p:extLst>
          </p:nvPr>
        </p:nvGraphicFramePr>
        <p:xfrm>
          <a:off x="-457200" y="1600200"/>
          <a:ext cx="7315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5791200" y="1143000"/>
            <a:ext cx="5029202" cy="6370975"/>
          </a:xfrm>
          <a:prstGeom prst="rect">
            <a:avLst/>
          </a:prstGeom>
          <a:noFill/>
        </p:spPr>
        <p:txBody>
          <a:bodyPr wrap="square" rtlCol="0">
            <a:spAutoFit/>
          </a:bodyPr>
          <a:lstStyle/>
          <a:p>
            <a:r>
              <a:rPr lang="en-US" sz="2400" b="1" dirty="0" smtClean="0">
                <a:latin typeface="Agency FB" panose="020B0503020202020204" pitchFamily="34" charset="0"/>
              </a:rPr>
              <a:t>Operational Excellence</a:t>
            </a:r>
          </a:p>
          <a:p>
            <a:pPr marL="285750" lvl="0" indent="-285750">
              <a:buFontTx/>
              <a:buChar char="-"/>
            </a:pPr>
            <a:r>
              <a:rPr lang="en-US" sz="2400" dirty="0" smtClean="0">
                <a:solidFill>
                  <a:prstClr val="black"/>
                </a:solidFill>
                <a:latin typeface="Agency FB" panose="020B0503020202020204" pitchFamily="34" charset="0"/>
              </a:rPr>
              <a:t>Mission Focused</a:t>
            </a:r>
            <a:endParaRPr lang="en-US" sz="2400" b="1" dirty="0" smtClean="0">
              <a:latin typeface="Agency FB" panose="020B0503020202020204" pitchFamily="34" charset="0"/>
            </a:endParaRPr>
          </a:p>
          <a:p>
            <a:pPr marL="285750" indent="-285750">
              <a:buFontTx/>
              <a:buChar char="-"/>
            </a:pPr>
            <a:r>
              <a:rPr lang="en-US" sz="2400" dirty="0" smtClean="0">
                <a:latin typeface="Agency FB" panose="020B0503020202020204" pitchFamily="34" charset="0"/>
              </a:rPr>
              <a:t>Lethal, Relevant, Professional</a:t>
            </a:r>
          </a:p>
          <a:p>
            <a:pPr marL="285750" indent="-285750">
              <a:buFontTx/>
              <a:buChar char="-"/>
            </a:pPr>
            <a:r>
              <a:rPr lang="en-US" sz="2400" dirty="0" smtClean="0">
                <a:latin typeface="Agency FB" panose="020B0503020202020204" pitchFamily="34" charset="0"/>
              </a:rPr>
              <a:t>You Can Count on Us</a:t>
            </a:r>
          </a:p>
          <a:p>
            <a:r>
              <a:rPr lang="en-US" sz="2400" b="1" dirty="0" smtClean="0">
                <a:latin typeface="Agency FB" panose="020B0503020202020204" pitchFamily="34" charset="0"/>
              </a:rPr>
              <a:t>Readiness</a:t>
            </a:r>
          </a:p>
          <a:p>
            <a:pPr marL="285750" indent="-285750">
              <a:buFontTx/>
              <a:buChar char="-"/>
            </a:pPr>
            <a:r>
              <a:rPr lang="en-US" sz="2400" dirty="0" smtClean="0">
                <a:latin typeface="Agency FB" panose="020B0503020202020204" pitchFamily="34" charset="0"/>
              </a:rPr>
              <a:t>Ready Marines/Sailors</a:t>
            </a:r>
          </a:p>
          <a:p>
            <a:pPr marL="285750" indent="-285750">
              <a:buFontTx/>
              <a:buChar char="-"/>
            </a:pPr>
            <a:r>
              <a:rPr lang="en-US" sz="2400" dirty="0" smtClean="0">
                <a:latin typeface="Agency FB" panose="020B0503020202020204" pitchFamily="34" charset="0"/>
              </a:rPr>
              <a:t>Ready Machines</a:t>
            </a:r>
          </a:p>
          <a:p>
            <a:pPr marL="285750" indent="-285750">
              <a:buFontTx/>
              <a:buChar char="-"/>
            </a:pPr>
            <a:r>
              <a:rPr lang="en-US" sz="2400" dirty="0">
                <a:latin typeface="Agency FB" panose="020B0503020202020204" pitchFamily="34" charset="0"/>
              </a:rPr>
              <a:t>Ready </a:t>
            </a:r>
            <a:r>
              <a:rPr lang="en-US" sz="2400" dirty="0" smtClean="0">
                <a:latin typeface="Agency FB" panose="020B0503020202020204" pitchFamily="34" charset="0"/>
              </a:rPr>
              <a:t>Families</a:t>
            </a:r>
          </a:p>
          <a:p>
            <a:r>
              <a:rPr lang="en-US" sz="2400" b="1" dirty="0">
                <a:latin typeface="Agency FB" panose="020B0503020202020204" pitchFamily="34" charset="0"/>
              </a:rPr>
              <a:t>Standards</a:t>
            </a:r>
          </a:p>
          <a:p>
            <a:pPr marL="285750" indent="-285750">
              <a:buFontTx/>
              <a:buChar char="-"/>
            </a:pPr>
            <a:r>
              <a:rPr lang="en-US" sz="2400" dirty="0" smtClean="0">
                <a:latin typeface="Agency FB" panose="020B0503020202020204" pitchFamily="34" charset="0"/>
              </a:rPr>
              <a:t>Marines/Sailors </a:t>
            </a:r>
            <a:r>
              <a:rPr lang="en-US" sz="2400" dirty="0">
                <a:latin typeface="Agency FB" panose="020B0503020202020204" pitchFamily="34" charset="0"/>
              </a:rPr>
              <a:t>First</a:t>
            </a:r>
          </a:p>
          <a:p>
            <a:pPr marL="285750" indent="-285750">
              <a:buFontTx/>
              <a:buChar char="-"/>
            </a:pPr>
            <a:r>
              <a:rPr lang="en-US" sz="2400" dirty="0">
                <a:latin typeface="Agency FB" panose="020B0503020202020204" pitchFamily="34" charset="0"/>
              </a:rPr>
              <a:t>MOS </a:t>
            </a:r>
            <a:r>
              <a:rPr lang="en-US" sz="2400" dirty="0" smtClean="0">
                <a:latin typeface="Agency FB" panose="020B0503020202020204" pitchFamily="34" charset="0"/>
              </a:rPr>
              <a:t>Proficiency Always</a:t>
            </a:r>
            <a:endParaRPr lang="en-US" sz="2400" dirty="0">
              <a:latin typeface="Agency FB" panose="020B0503020202020204" pitchFamily="34" charset="0"/>
            </a:endParaRPr>
          </a:p>
          <a:p>
            <a:pPr marL="285750" indent="-285750">
              <a:buFontTx/>
              <a:buChar char="-"/>
            </a:pPr>
            <a:r>
              <a:rPr lang="en-US" sz="2400" dirty="0">
                <a:latin typeface="Agency FB" panose="020B0503020202020204" pitchFamily="34" charset="0"/>
              </a:rPr>
              <a:t>Protect What You’ve </a:t>
            </a:r>
            <a:r>
              <a:rPr lang="en-US" sz="2400" dirty="0" smtClean="0">
                <a:latin typeface="Agency FB" panose="020B0503020202020204" pitchFamily="34" charset="0"/>
              </a:rPr>
              <a:t>Earned</a:t>
            </a:r>
          </a:p>
          <a:p>
            <a:r>
              <a:rPr lang="en-US" sz="2400" b="1" dirty="0" smtClean="0">
                <a:latin typeface="Agency FB" panose="020B0503020202020204" pitchFamily="34" charset="0"/>
              </a:rPr>
              <a:t>Dignity &amp; Respect</a:t>
            </a:r>
            <a:endParaRPr lang="en-US" sz="2400" b="1" dirty="0">
              <a:latin typeface="Agency FB" panose="020B0503020202020204" pitchFamily="34" charset="0"/>
            </a:endParaRPr>
          </a:p>
          <a:p>
            <a:pPr marL="285750" indent="-285750">
              <a:buFontTx/>
              <a:buChar char="-"/>
            </a:pPr>
            <a:r>
              <a:rPr lang="en-US" sz="2400" dirty="0">
                <a:latin typeface="Agency FB" panose="020B0503020202020204" pitchFamily="34" charset="0"/>
              </a:rPr>
              <a:t>We All Earned our Eagle, Globe &amp; Anchor</a:t>
            </a:r>
          </a:p>
          <a:p>
            <a:pPr marL="285750" indent="-285750">
              <a:buFontTx/>
              <a:buChar char="-"/>
            </a:pPr>
            <a:r>
              <a:rPr lang="en-US" sz="2400" dirty="0">
                <a:latin typeface="Agency FB" panose="020B0503020202020204" pitchFamily="34" charset="0"/>
              </a:rPr>
              <a:t>Golden </a:t>
            </a:r>
            <a:r>
              <a:rPr lang="en-US" sz="2400" dirty="0" smtClean="0">
                <a:latin typeface="Agency FB" panose="020B0503020202020204" pitchFamily="34" charset="0"/>
              </a:rPr>
              <a:t>Rule</a:t>
            </a:r>
          </a:p>
          <a:p>
            <a:pPr marL="285750" lvl="0" indent="-285750">
              <a:buFontTx/>
              <a:buChar char="-"/>
            </a:pPr>
            <a:r>
              <a:rPr lang="en-US" sz="2400" dirty="0">
                <a:solidFill>
                  <a:prstClr val="black"/>
                </a:solidFill>
                <a:latin typeface="Agency FB" panose="020B0503020202020204" pitchFamily="34" charset="0"/>
              </a:rPr>
              <a:t>Core </a:t>
            </a:r>
            <a:r>
              <a:rPr lang="en-US" sz="2400" dirty="0" smtClean="0">
                <a:solidFill>
                  <a:prstClr val="black"/>
                </a:solidFill>
                <a:latin typeface="Agency FB" panose="020B0503020202020204" pitchFamily="34" charset="0"/>
              </a:rPr>
              <a:t>Values</a:t>
            </a:r>
            <a:endParaRPr lang="en-US" sz="2400" dirty="0">
              <a:latin typeface="Agency FB" panose="020B0503020202020204" pitchFamily="34" charset="0"/>
            </a:endParaRPr>
          </a:p>
          <a:p>
            <a:pPr marL="285750" indent="-285750">
              <a:buFontTx/>
              <a:buChar char="-"/>
            </a:pPr>
            <a:r>
              <a:rPr lang="en-US" sz="2400" dirty="0">
                <a:latin typeface="Agency FB" panose="020B0503020202020204" pitchFamily="34" charset="0"/>
              </a:rPr>
              <a:t>One Team, One </a:t>
            </a:r>
            <a:r>
              <a:rPr lang="en-US" sz="2400" dirty="0" smtClean="0">
                <a:latin typeface="Agency FB" panose="020B0503020202020204" pitchFamily="34" charset="0"/>
              </a:rPr>
              <a:t>Fight</a:t>
            </a:r>
            <a:endParaRPr lang="en-US" sz="2400" dirty="0">
              <a:latin typeface="Agency FB" panose="020B0503020202020204" pitchFamily="34" charset="0"/>
            </a:endParaRPr>
          </a:p>
        </p:txBody>
      </p:sp>
      <p:sp>
        <p:nvSpPr>
          <p:cNvPr id="5" name="Rectangle 4"/>
          <p:cNvSpPr/>
          <p:nvPr/>
        </p:nvSpPr>
        <p:spPr>
          <a:xfrm>
            <a:off x="2883194" y="224135"/>
            <a:ext cx="485581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rPr>
              <a:t>What Matters to Us </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endParaRPr>
          </a:p>
        </p:txBody>
      </p:sp>
      <p:sp>
        <p:nvSpPr>
          <p:cNvPr id="6" name="Slide Number Placeholder 7"/>
          <p:cNvSpPr txBox="1">
            <a:spLocks/>
          </p:cNvSpPr>
          <p:nvPr/>
        </p:nvSpPr>
        <p:spPr bwMode="auto">
          <a:xfrm>
            <a:off x="4533900" y="74676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
        <p:nvSpPr>
          <p:cNvPr id="7" name="Slide Number Placeholder 7"/>
          <p:cNvSpPr txBox="1">
            <a:spLocks/>
          </p:cNvSpPr>
          <p:nvPr/>
        </p:nvSpPr>
        <p:spPr bwMode="auto">
          <a:xfrm>
            <a:off x="4533900" y="-12492"/>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Tree>
    <p:extLst>
      <p:ext uri="{BB962C8B-B14F-4D97-AF65-F5344CB8AC3E}">
        <p14:creationId xmlns:p14="http://schemas.microsoft.com/office/powerpoint/2010/main" val="1757727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76452206"/>
              </p:ext>
            </p:extLst>
          </p:nvPr>
        </p:nvGraphicFramePr>
        <p:xfrm>
          <a:off x="-296732" y="1383237"/>
          <a:ext cx="7315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267198" y="1551087"/>
            <a:ext cx="5029202" cy="2062103"/>
          </a:xfrm>
          <a:prstGeom prst="rect">
            <a:avLst/>
          </a:prstGeom>
          <a:noFill/>
        </p:spPr>
        <p:txBody>
          <a:bodyPr wrap="square" rtlCol="0">
            <a:spAutoFit/>
          </a:bodyPr>
          <a:lstStyle/>
          <a:p>
            <a:r>
              <a:rPr lang="en-US" sz="3200" b="1" dirty="0" smtClean="0">
                <a:latin typeface="Agency FB" panose="020B0503020202020204" pitchFamily="34" charset="0"/>
              </a:rPr>
              <a:t>Operational Excellence</a:t>
            </a:r>
          </a:p>
          <a:p>
            <a:pPr marL="285750" lvl="0" indent="-285750">
              <a:buFontTx/>
              <a:buChar char="-"/>
            </a:pPr>
            <a:r>
              <a:rPr lang="en-US" sz="3200" dirty="0" smtClean="0">
                <a:solidFill>
                  <a:prstClr val="black"/>
                </a:solidFill>
                <a:latin typeface="Agency FB" panose="020B0503020202020204" pitchFamily="34" charset="0"/>
              </a:rPr>
              <a:t>Mission Focused</a:t>
            </a:r>
            <a:endParaRPr lang="en-US" sz="3200" b="1" dirty="0" smtClean="0">
              <a:latin typeface="Agency FB" panose="020B0503020202020204" pitchFamily="34" charset="0"/>
            </a:endParaRPr>
          </a:p>
          <a:p>
            <a:pPr marL="285750" indent="-285750">
              <a:buFontTx/>
              <a:buChar char="-"/>
            </a:pPr>
            <a:r>
              <a:rPr lang="en-US" sz="3200" dirty="0" smtClean="0">
                <a:latin typeface="Agency FB" panose="020B0503020202020204" pitchFamily="34" charset="0"/>
              </a:rPr>
              <a:t>Lethal, Relevant, Professional</a:t>
            </a:r>
          </a:p>
          <a:p>
            <a:pPr marL="285750" indent="-285750">
              <a:buFontTx/>
              <a:buChar char="-"/>
            </a:pPr>
            <a:r>
              <a:rPr lang="en-US" sz="3200" dirty="0" smtClean="0">
                <a:latin typeface="Agency FB" panose="020B0503020202020204" pitchFamily="34" charset="0"/>
              </a:rPr>
              <a:t>You Can Count on Us</a:t>
            </a:r>
          </a:p>
        </p:txBody>
      </p:sp>
      <p:sp>
        <p:nvSpPr>
          <p:cNvPr id="5" name="Rectangle 4"/>
          <p:cNvSpPr/>
          <p:nvPr/>
        </p:nvSpPr>
        <p:spPr>
          <a:xfrm>
            <a:off x="2883194" y="224135"/>
            <a:ext cx="485581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rPr>
              <a:t>What Matters to Us </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endParaRPr>
          </a:p>
        </p:txBody>
      </p:sp>
      <p:sp>
        <p:nvSpPr>
          <p:cNvPr id="4" name="TextBox 3"/>
          <p:cNvSpPr txBox="1"/>
          <p:nvPr/>
        </p:nvSpPr>
        <p:spPr>
          <a:xfrm>
            <a:off x="6019800" y="5207675"/>
            <a:ext cx="4419600" cy="2031325"/>
          </a:xfrm>
          <a:prstGeom prst="rect">
            <a:avLst/>
          </a:prstGeom>
          <a:noFill/>
          <a:ln w="28575">
            <a:solidFill>
              <a:srgbClr val="C00000"/>
            </a:solidFill>
          </a:ln>
        </p:spPr>
        <p:txBody>
          <a:bodyPr wrap="square" rtlCol="0">
            <a:spAutoFit/>
          </a:bodyPr>
          <a:lstStyle/>
          <a:p>
            <a:r>
              <a:rPr lang="en-US" b="1" dirty="0" smtClean="0">
                <a:latin typeface="Calibri" panose="020F0502020204030204" pitchFamily="34" charset="0"/>
                <a:cs typeface="Calibri" panose="020F0502020204030204" pitchFamily="34" charset="0"/>
              </a:rPr>
              <a:t>Through tough, realistic training and rigorous assessment, II MEF delivers mission focused, relevant MAGTFs; lethal to our enemies, reliable to our allies and successful across the spectrum of conflict.  Safe execution of all missions is a by-product of professionals doing what they know is right.</a:t>
            </a:r>
            <a:endParaRPr lang="en-US" b="1" dirty="0">
              <a:latin typeface="Calibri" panose="020F0502020204030204" pitchFamily="34" charset="0"/>
              <a:cs typeface="Calibri" panose="020F0502020204030204" pitchFamily="34" charset="0"/>
            </a:endParaRPr>
          </a:p>
        </p:txBody>
      </p:sp>
      <p:graphicFrame>
        <p:nvGraphicFramePr>
          <p:cNvPr id="6" name="Diagram 5"/>
          <p:cNvGraphicFramePr/>
          <p:nvPr>
            <p:extLst>
              <p:ext uri="{D42A27DB-BD31-4B8C-83A1-F6EECF244321}">
                <p14:modId xmlns:p14="http://schemas.microsoft.com/office/powerpoint/2010/main" val="1609487481"/>
              </p:ext>
            </p:extLst>
          </p:nvPr>
        </p:nvGraphicFramePr>
        <p:xfrm>
          <a:off x="-457200" y="1600201"/>
          <a:ext cx="7315200" cy="48956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Slide Number Placeholder 7"/>
          <p:cNvSpPr txBox="1">
            <a:spLocks/>
          </p:cNvSpPr>
          <p:nvPr/>
        </p:nvSpPr>
        <p:spPr bwMode="auto">
          <a:xfrm>
            <a:off x="4533900" y="74676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
        <p:nvSpPr>
          <p:cNvPr id="8" name="Slide Number Placeholder 7"/>
          <p:cNvSpPr txBox="1">
            <a:spLocks/>
          </p:cNvSpPr>
          <p:nvPr/>
        </p:nvSpPr>
        <p:spPr bwMode="auto">
          <a:xfrm>
            <a:off x="4533900" y="-12492"/>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Tree>
    <p:extLst>
      <p:ext uri="{BB962C8B-B14F-4D97-AF65-F5344CB8AC3E}">
        <p14:creationId xmlns:p14="http://schemas.microsoft.com/office/powerpoint/2010/main" val="1267388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914140206"/>
              </p:ext>
            </p:extLst>
          </p:nvPr>
        </p:nvGraphicFramePr>
        <p:xfrm>
          <a:off x="-457200" y="1600200"/>
          <a:ext cx="7315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5791200" y="1551087"/>
            <a:ext cx="5029202" cy="2062103"/>
          </a:xfrm>
          <a:prstGeom prst="rect">
            <a:avLst/>
          </a:prstGeom>
          <a:noFill/>
        </p:spPr>
        <p:txBody>
          <a:bodyPr wrap="square" rtlCol="0">
            <a:spAutoFit/>
          </a:bodyPr>
          <a:lstStyle/>
          <a:p>
            <a:r>
              <a:rPr lang="en-US" sz="3200" b="1" dirty="0" smtClean="0">
                <a:latin typeface="Agency FB" panose="020B0503020202020204" pitchFamily="34" charset="0"/>
              </a:rPr>
              <a:t>Readiness</a:t>
            </a:r>
          </a:p>
          <a:p>
            <a:pPr marL="285750" indent="-285750">
              <a:buFontTx/>
              <a:buChar char="-"/>
            </a:pPr>
            <a:r>
              <a:rPr lang="en-US" sz="3200" dirty="0" smtClean="0">
                <a:latin typeface="Agency FB" panose="020B0503020202020204" pitchFamily="34" charset="0"/>
              </a:rPr>
              <a:t>Ready Marines/Sailors</a:t>
            </a:r>
          </a:p>
          <a:p>
            <a:pPr marL="285750" indent="-285750">
              <a:buFontTx/>
              <a:buChar char="-"/>
            </a:pPr>
            <a:r>
              <a:rPr lang="en-US" sz="3200" dirty="0" smtClean="0">
                <a:latin typeface="Agency FB" panose="020B0503020202020204" pitchFamily="34" charset="0"/>
              </a:rPr>
              <a:t>Ready Machines</a:t>
            </a:r>
          </a:p>
          <a:p>
            <a:pPr marL="285750" indent="-285750">
              <a:buFontTx/>
              <a:buChar char="-"/>
            </a:pPr>
            <a:r>
              <a:rPr lang="en-US" sz="3200" dirty="0">
                <a:latin typeface="Agency FB" panose="020B0503020202020204" pitchFamily="34" charset="0"/>
              </a:rPr>
              <a:t>Ready </a:t>
            </a:r>
            <a:r>
              <a:rPr lang="en-US" sz="3200" dirty="0" smtClean="0">
                <a:latin typeface="Agency FB" panose="020B0503020202020204" pitchFamily="34" charset="0"/>
              </a:rPr>
              <a:t>Families</a:t>
            </a:r>
          </a:p>
        </p:txBody>
      </p:sp>
      <p:sp>
        <p:nvSpPr>
          <p:cNvPr id="5" name="Rectangle 4"/>
          <p:cNvSpPr/>
          <p:nvPr/>
        </p:nvSpPr>
        <p:spPr>
          <a:xfrm>
            <a:off x="2883194" y="224135"/>
            <a:ext cx="485581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rPr>
              <a:t>What Matters to Us </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endParaRPr>
          </a:p>
        </p:txBody>
      </p:sp>
      <p:sp>
        <p:nvSpPr>
          <p:cNvPr id="6" name="TextBox 5"/>
          <p:cNvSpPr txBox="1"/>
          <p:nvPr/>
        </p:nvSpPr>
        <p:spPr>
          <a:xfrm>
            <a:off x="6019800" y="5181600"/>
            <a:ext cx="4419600" cy="2031325"/>
          </a:xfrm>
          <a:prstGeom prst="rect">
            <a:avLst/>
          </a:prstGeom>
          <a:noFill/>
          <a:ln w="28575">
            <a:solidFill>
              <a:srgbClr val="C00000"/>
            </a:solidFill>
          </a:ln>
        </p:spPr>
        <p:txBody>
          <a:bodyPr wrap="square" rtlCol="0">
            <a:spAutoFit/>
          </a:bodyPr>
          <a:lstStyle/>
          <a:p>
            <a:r>
              <a:rPr lang="en-US" b="1" dirty="0" smtClean="0">
                <a:latin typeface="Calibri" panose="020F0502020204030204" pitchFamily="34" charset="0"/>
                <a:cs typeface="Calibri" panose="020F0502020204030204" pitchFamily="34" charset="0"/>
              </a:rPr>
              <a:t>Readiness is the bedrock on which we build mission success.  Whether it’s the Marine or Sailor, the Family, or the machines and equipment we need to do our work, all must be in top condition.  For the Marine or Sailor: physical, mental and spiritual readiness for you and your Family is a must. </a:t>
            </a:r>
            <a:endParaRPr lang="en-US" b="1" dirty="0">
              <a:latin typeface="Calibri" panose="020F0502020204030204" pitchFamily="34" charset="0"/>
              <a:cs typeface="Calibri" panose="020F0502020204030204" pitchFamily="34" charset="0"/>
            </a:endParaRPr>
          </a:p>
        </p:txBody>
      </p:sp>
      <p:sp>
        <p:nvSpPr>
          <p:cNvPr id="7" name="Slide Number Placeholder 7"/>
          <p:cNvSpPr txBox="1">
            <a:spLocks/>
          </p:cNvSpPr>
          <p:nvPr/>
        </p:nvSpPr>
        <p:spPr bwMode="auto">
          <a:xfrm>
            <a:off x="4533900" y="74676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
        <p:nvSpPr>
          <p:cNvPr id="8" name="Slide Number Placeholder 7"/>
          <p:cNvSpPr txBox="1">
            <a:spLocks/>
          </p:cNvSpPr>
          <p:nvPr/>
        </p:nvSpPr>
        <p:spPr bwMode="auto">
          <a:xfrm>
            <a:off x="4533900" y="-12492"/>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Tree>
    <p:extLst>
      <p:ext uri="{BB962C8B-B14F-4D97-AF65-F5344CB8AC3E}">
        <p14:creationId xmlns:p14="http://schemas.microsoft.com/office/powerpoint/2010/main" val="2894657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044688490"/>
              </p:ext>
            </p:extLst>
          </p:nvPr>
        </p:nvGraphicFramePr>
        <p:xfrm>
          <a:off x="-457200" y="1600200"/>
          <a:ext cx="7315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572000" y="1551087"/>
            <a:ext cx="5029202" cy="2062103"/>
          </a:xfrm>
          <a:prstGeom prst="rect">
            <a:avLst/>
          </a:prstGeom>
          <a:noFill/>
        </p:spPr>
        <p:txBody>
          <a:bodyPr wrap="square" rtlCol="0">
            <a:spAutoFit/>
          </a:bodyPr>
          <a:lstStyle/>
          <a:p>
            <a:r>
              <a:rPr lang="en-US" sz="3200" b="1" dirty="0" smtClean="0">
                <a:latin typeface="Agency FB" panose="020B0503020202020204" pitchFamily="34" charset="0"/>
              </a:rPr>
              <a:t>Standards</a:t>
            </a:r>
            <a:endParaRPr lang="en-US" sz="3200" b="1" dirty="0">
              <a:latin typeface="Agency FB" panose="020B0503020202020204" pitchFamily="34" charset="0"/>
            </a:endParaRPr>
          </a:p>
          <a:p>
            <a:pPr marL="285750" indent="-285750">
              <a:buFontTx/>
              <a:buChar char="-"/>
            </a:pPr>
            <a:r>
              <a:rPr lang="en-US" sz="3200" dirty="0" smtClean="0">
                <a:latin typeface="Agency FB" panose="020B0503020202020204" pitchFamily="34" charset="0"/>
              </a:rPr>
              <a:t>Marines/Sailors </a:t>
            </a:r>
            <a:r>
              <a:rPr lang="en-US" sz="3200" dirty="0">
                <a:latin typeface="Agency FB" panose="020B0503020202020204" pitchFamily="34" charset="0"/>
              </a:rPr>
              <a:t>First</a:t>
            </a:r>
          </a:p>
          <a:p>
            <a:pPr marL="285750" indent="-285750">
              <a:buFontTx/>
              <a:buChar char="-"/>
            </a:pPr>
            <a:r>
              <a:rPr lang="en-US" sz="3200" dirty="0">
                <a:latin typeface="Agency FB" panose="020B0503020202020204" pitchFamily="34" charset="0"/>
              </a:rPr>
              <a:t>MOS </a:t>
            </a:r>
            <a:r>
              <a:rPr lang="en-US" sz="3200" dirty="0" smtClean="0">
                <a:latin typeface="Agency FB" panose="020B0503020202020204" pitchFamily="34" charset="0"/>
              </a:rPr>
              <a:t>Proficiency Always</a:t>
            </a:r>
            <a:endParaRPr lang="en-US" sz="3200" dirty="0">
              <a:latin typeface="Agency FB" panose="020B0503020202020204" pitchFamily="34" charset="0"/>
            </a:endParaRPr>
          </a:p>
          <a:p>
            <a:pPr marL="285750" indent="-285750">
              <a:buFontTx/>
              <a:buChar char="-"/>
            </a:pPr>
            <a:r>
              <a:rPr lang="en-US" sz="3200" dirty="0">
                <a:latin typeface="Agency FB" panose="020B0503020202020204" pitchFamily="34" charset="0"/>
              </a:rPr>
              <a:t>Protect What You’ve </a:t>
            </a:r>
            <a:r>
              <a:rPr lang="en-US" sz="3200" dirty="0" smtClean="0">
                <a:latin typeface="Agency FB" panose="020B0503020202020204" pitchFamily="34" charset="0"/>
              </a:rPr>
              <a:t>Earned</a:t>
            </a:r>
          </a:p>
        </p:txBody>
      </p:sp>
      <p:sp>
        <p:nvSpPr>
          <p:cNvPr id="5" name="Rectangle 4"/>
          <p:cNvSpPr/>
          <p:nvPr/>
        </p:nvSpPr>
        <p:spPr>
          <a:xfrm>
            <a:off x="2883194" y="224135"/>
            <a:ext cx="485581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rPr>
              <a:t>What Matters to Us </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gency FB" panose="020B0503020202020204" pitchFamily="34" charset="0"/>
            </a:endParaRPr>
          </a:p>
        </p:txBody>
      </p:sp>
      <p:sp>
        <p:nvSpPr>
          <p:cNvPr id="6" name="TextBox 5"/>
          <p:cNvSpPr txBox="1"/>
          <p:nvPr/>
        </p:nvSpPr>
        <p:spPr>
          <a:xfrm>
            <a:off x="6096000" y="5360075"/>
            <a:ext cx="4419600" cy="2031325"/>
          </a:xfrm>
          <a:prstGeom prst="rect">
            <a:avLst/>
          </a:prstGeom>
          <a:noFill/>
          <a:ln w="28575">
            <a:solidFill>
              <a:srgbClr val="C00000"/>
            </a:solidFill>
          </a:ln>
        </p:spPr>
        <p:txBody>
          <a:bodyPr wrap="square" rtlCol="0">
            <a:spAutoFit/>
          </a:bodyPr>
          <a:lstStyle/>
          <a:p>
            <a:r>
              <a:rPr lang="en-US" b="1" dirty="0" smtClean="0">
                <a:latin typeface="Calibri" panose="020F0502020204030204" pitchFamily="34" charset="0"/>
                <a:cs typeface="Calibri" panose="020F0502020204030204" pitchFamily="34" charset="0"/>
              </a:rPr>
              <a:t>Adherence to high standards is what sets us apart.  We embrace our Corps’ demand for meeting the standards we hold dear and we hold each other and ourselves accountable.  We must know our profession, our roles, our machines, our capabilities and our limitations – cold.</a:t>
            </a:r>
            <a:endParaRPr lang="en-US" b="1" dirty="0">
              <a:latin typeface="Calibri" panose="020F0502020204030204" pitchFamily="34" charset="0"/>
              <a:cs typeface="Calibri" panose="020F0502020204030204" pitchFamily="34" charset="0"/>
            </a:endParaRPr>
          </a:p>
        </p:txBody>
      </p:sp>
      <p:sp>
        <p:nvSpPr>
          <p:cNvPr id="7" name="Slide Number Placeholder 7"/>
          <p:cNvSpPr txBox="1">
            <a:spLocks/>
          </p:cNvSpPr>
          <p:nvPr/>
        </p:nvSpPr>
        <p:spPr bwMode="auto">
          <a:xfrm>
            <a:off x="4533900" y="74676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
        <p:nvSpPr>
          <p:cNvPr id="8" name="Slide Number Placeholder 7"/>
          <p:cNvSpPr txBox="1">
            <a:spLocks/>
          </p:cNvSpPr>
          <p:nvPr/>
        </p:nvSpPr>
        <p:spPr bwMode="auto">
          <a:xfrm>
            <a:off x="4533900" y="-12492"/>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Tree>
    <p:extLst>
      <p:ext uri="{BB962C8B-B14F-4D97-AF65-F5344CB8AC3E}">
        <p14:creationId xmlns:p14="http://schemas.microsoft.com/office/powerpoint/2010/main" val="3558614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474721231"/>
              </p:ext>
            </p:extLst>
          </p:nvPr>
        </p:nvGraphicFramePr>
        <p:xfrm>
          <a:off x="-457200" y="1600200"/>
          <a:ext cx="7315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724400" y="1295400"/>
            <a:ext cx="5638800" cy="2831544"/>
          </a:xfrm>
          <a:prstGeom prst="rect">
            <a:avLst/>
          </a:prstGeom>
          <a:noFill/>
        </p:spPr>
        <p:txBody>
          <a:bodyPr wrap="square" rtlCol="0">
            <a:spAutoFit/>
          </a:bodyPr>
          <a:lstStyle/>
          <a:p>
            <a:r>
              <a:rPr lang="en-US" sz="3200" b="1" dirty="0" smtClean="0">
                <a:latin typeface="Agency FB" panose="020B0503020202020204" pitchFamily="34" charset="0"/>
              </a:rPr>
              <a:t>Dignity &amp; Respect</a:t>
            </a:r>
            <a:endParaRPr lang="en-US" sz="3200" b="1" dirty="0">
              <a:latin typeface="Agency FB" panose="020B0503020202020204" pitchFamily="34" charset="0"/>
            </a:endParaRPr>
          </a:p>
          <a:p>
            <a:pPr marL="285750" indent="-285750">
              <a:buFontTx/>
              <a:buChar char="-"/>
            </a:pPr>
            <a:r>
              <a:rPr lang="en-US" sz="3200" dirty="0">
                <a:latin typeface="Agency FB" panose="020B0503020202020204" pitchFamily="34" charset="0"/>
              </a:rPr>
              <a:t>We All Earned our Eagle, Globe &amp; Anchor</a:t>
            </a:r>
          </a:p>
          <a:p>
            <a:pPr marL="285750" indent="-285750">
              <a:buFontTx/>
              <a:buChar char="-"/>
            </a:pPr>
            <a:r>
              <a:rPr lang="en-US" sz="3200" dirty="0">
                <a:latin typeface="Agency FB" panose="020B0503020202020204" pitchFamily="34" charset="0"/>
              </a:rPr>
              <a:t>Golden </a:t>
            </a:r>
            <a:r>
              <a:rPr lang="en-US" sz="3200" dirty="0" smtClean="0">
                <a:latin typeface="Agency FB" panose="020B0503020202020204" pitchFamily="34" charset="0"/>
              </a:rPr>
              <a:t>Rule</a:t>
            </a:r>
          </a:p>
          <a:p>
            <a:pPr marL="285750" lvl="0" indent="-285750">
              <a:buFontTx/>
              <a:buChar char="-"/>
            </a:pPr>
            <a:r>
              <a:rPr lang="en-US" sz="3200" dirty="0">
                <a:solidFill>
                  <a:prstClr val="black"/>
                </a:solidFill>
                <a:latin typeface="Agency FB" panose="020B0503020202020204" pitchFamily="34" charset="0"/>
              </a:rPr>
              <a:t>Core </a:t>
            </a:r>
            <a:r>
              <a:rPr lang="en-US" sz="3200" dirty="0" smtClean="0">
                <a:solidFill>
                  <a:prstClr val="black"/>
                </a:solidFill>
                <a:latin typeface="Agency FB" panose="020B0503020202020204" pitchFamily="34" charset="0"/>
              </a:rPr>
              <a:t>Values</a:t>
            </a:r>
            <a:endParaRPr lang="en-US" sz="3200" dirty="0">
              <a:latin typeface="Agency FB" panose="020B0503020202020204" pitchFamily="34" charset="0"/>
            </a:endParaRPr>
          </a:p>
          <a:p>
            <a:pPr marL="285750" indent="-285750">
              <a:buFontTx/>
              <a:buChar char="-"/>
            </a:pPr>
            <a:r>
              <a:rPr lang="en-US" sz="3200" dirty="0">
                <a:latin typeface="Agency FB" panose="020B0503020202020204" pitchFamily="34" charset="0"/>
              </a:rPr>
              <a:t>One Team, One Fight</a:t>
            </a:r>
          </a:p>
          <a:p>
            <a:pPr marL="285750" indent="-285750">
              <a:buFontTx/>
              <a:buChar char="-"/>
            </a:pPr>
            <a:endParaRPr lang="en-US" dirty="0"/>
          </a:p>
        </p:txBody>
      </p:sp>
      <p:sp>
        <p:nvSpPr>
          <p:cNvPr id="5" name="Rectangle 4"/>
          <p:cNvSpPr/>
          <p:nvPr/>
        </p:nvSpPr>
        <p:spPr>
          <a:xfrm>
            <a:off x="2883194" y="224135"/>
            <a:ext cx="485581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blurRad="38100" dist="38100" dir="2700000" algn="tl">
                    <a:srgbClr val="000000">
                      <a:alpha val="43137"/>
                    </a:srgbClr>
                  </a:outerShdw>
                </a:effectLst>
                <a:latin typeface="Agency FB" panose="020B0503020202020204" pitchFamily="34" charset="0"/>
              </a:rPr>
              <a:t>What Matters to Us </a:t>
            </a:r>
            <a:endParaRPr lang="en-US" sz="5400" b="1" cap="none" spc="0" dirty="0">
              <a:ln w="13462">
                <a:solidFill>
                  <a:schemeClr val="bg1"/>
                </a:solidFill>
                <a:prstDash val="solid"/>
              </a:ln>
              <a:solidFill>
                <a:schemeClr val="tx1">
                  <a:lumMod val="85000"/>
                  <a:lumOff val="15000"/>
                </a:schemeClr>
              </a:solidFill>
              <a:effectLst>
                <a:outerShdw blurRad="38100" dist="38100" dir="2700000" algn="tl">
                  <a:srgbClr val="000000">
                    <a:alpha val="43137"/>
                  </a:srgbClr>
                </a:outerShdw>
              </a:effectLst>
              <a:latin typeface="Agency FB" panose="020B0503020202020204" pitchFamily="34" charset="0"/>
            </a:endParaRPr>
          </a:p>
        </p:txBody>
      </p:sp>
      <p:sp>
        <p:nvSpPr>
          <p:cNvPr id="6" name="TextBox 5"/>
          <p:cNvSpPr txBox="1"/>
          <p:nvPr/>
        </p:nvSpPr>
        <p:spPr>
          <a:xfrm>
            <a:off x="6096000" y="5105400"/>
            <a:ext cx="4419600" cy="2308324"/>
          </a:xfrm>
          <a:prstGeom prst="rect">
            <a:avLst/>
          </a:prstGeom>
          <a:noFill/>
          <a:ln w="28575">
            <a:solidFill>
              <a:srgbClr val="C00000"/>
            </a:solidFill>
          </a:ln>
        </p:spPr>
        <p:txBody>
          <a:bodyPr wrap="square" rtlCol="0">
            <a:spAutoFit/>
          </a:bodyPr>
          <a:lstStyle/>
          <a:p>
            <a:r>
              <a:rPr lang="en-US" b="1" dirty="0" smtClean="0">
                <a:latin typeface="Calibri" panose="020F0502020204030204" pitchFamily="34" charset="0"/>
                <a:cs typeface="Calibri" panose="020F0502020204030204" pitchFamily="34" charset="0"/>
              </a:rPr>
              <a:t>We are all inclusive.  Every one of us matters.  Regardless of our distinguishing characteristics, we work as one team and treat each other with respect - always.  We insist on interested, engaged and concerned leadership at every level.  Good command climate is a by-product of taking care of each other and ourselves.</a:t>
            </a:r>
            <a:endParaRPr lang="en-US" b="1" dirty="0">
              <a:latin typeface="Calibri" panose="020F0502020204030204" pitchFamily="34" charset="0"/>
              <a:cs typeface="Calibri" panose="020F0502020204030204" pitchFamily="34" charset="0"/>
            </a:endParaRPr>
          </a:p>
        </p:txBody>
      </p:sp>
      <p:sp>
        <p:nvSpPr>
          <p:cNvPr id="7" name="Slide Number Placeholder 7"/>
          <p:cNvSpPr txBox="1">
            <a:spLocks/>
          </p:cNvSpPr>
          <p:nvPr/>
        </p:nvSpPr>
        <p:spPr bwMode="auto">
          <a:xfrm>
            <a:off x="4533900" y="74676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
        <p:nvSpPr>
          <p:cNvPr id="8" name="Slide Number Placeholder 7"/>
          <p:cNvSpPr txBox="1">
            <a:spLocks/>
          </p:cNvSpPr>
          <p:nvPr/>
        </p:nvSpPr>
        <p:spPr bwMode="auto">
          <a:xfrm>
            <a:off x="4533900" y="-12492"/>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Tree>
    <p:extLst>
      <p:ext uri="{BB962C8B-B14F-4D97-AF65-F5344CB8AC3E}">
        <p14:creationId xmlns:p14="http://schemas.microsoft.com/office/powerpoint/2010/main" val="2984693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2"/>
          </p:nvPr>
        </p:nvSpPr>
        <p:spPr>
          <a:xfrm>
            <a:off x="10547299" y="7458468"/>
            <a:ext cx="425501" cy="313932"/>
          </a:xfrm>
          <a:noFill/>
          <a:ln w="9525">
            <a:noFill/>
            <a:miter lim="800000"/>
            <a:headEnd/>
            <a:tailEnd/>
          </a:ln>
          <a:effectLst/>
          <a:extLst/>
        </p:spPr>
        <p:txBody>
          <a:bodyPr vert="horz" wrap="square" lIns="107113" tIns="53556" rIns="107113" bIns="53556" numCol="1" anchor="t" anchorCtr="0" compatLnSpc="1">
            <a:prstTxWarp prst="textNoShape">
              <a:avLst/>
            </a:prstTxWarp>
          </a:bodyPr>
          <a:lstStyle/>
          <a:p>
            <a:fld id="{042BB323-DED9-4E61-AA58-1CC201B5F4DF}" type="slidenum">
              <a:rPr lang="en-US" altLang="en-US">
                <a:latin typeface="+mn-lt"/>
              </a:rPr>
              <a:pPr/>
              <a:t>7</a:t>
            </a:fld>
            <a:endParaRPr lang="en-US" altLang="en-US" dirty="0">
              <a:latin typeface="+mn-lt"/>
            </a:endParaRPr>
          </a:p>
        </p:txBody>
      </p:sp>
      <p:sp>
        <p:nvSpPr>
          <p:cNvPr id="49155" name="Rectangle 6"/>
          <p:cNvSpPr>
            <a:spLocks noChangeArrowheads="1"/>
          </p:cNvSpPr>
          <p:nvPr/>
        </p:nvSpPr>
        <p:spPr bwMode="auto">
          <a:xfrm>
            <a:off x="3291840" y="3540760"/>
            <a:ext cx="4160796" cy="67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7113" tIns="53556" rIns="107113" bIns="53556">
            <a:spAutoFit/>
          </a:bodyPr>
          <a:lstStyle>
            <a:lvl1pPr eaLnBrk="0" hangingPunct="0">
              <a:spcBef>
                <a:spcPct val="20000"/>
              </a:spcBef>
              <a:buChar char="•"/>
              <a:defRPr sz="2800">
                <a:solidFill>
                  <a:schemeClr val="tx1"/>
                </a:solidFill>
                <a:latin typeface="Calibri" pitchFamily="34" charset="0"/>
              </a:defRPr>
            </a:lvl1pPr>
            <a:lvl2pPr marL="742950" indent="-285750" eaLnBrk="0" hangingPunct="0">
              <a:spcBef>
                <a:spcPct val="20000"/>
              </a:spcBef>
              <a:buChar char="–"/>
              <a:defRPr sz="2400">
                <a:solidFill>
                  <a:schemeClr val="tx1"/>
                </a:solidFill>
                <a:latin typeface="Calibri" pitchFamily="34" charset="0"/>
              </a:defRPr>
            </a:lvl2pPr>
            <a:lvl3pPr marL="1143000" indent="-228600" eaLnBrk="0" hangingPunct="0">
              <a:spcBef>
                <a:spcPct val="20000"/>
              </a:spcBef>
              <a:buChar char="•"/>
              <a:defRPr sz="2000">
                <a:solidFill>
                  <a:schemeClr val="tx1"/>
                </a:solidFill>
                <a:latin typeface="Calibri" pitchFamily="34" charset="0"/>
              </a:defRPr>
            </a:lvl3pPr>
            <a:lvl4pPr marL="1600200" indent="-228600" eaLnBrk="0" hangingPunct="0">
              <a:spcBef>
                <a:spcPct val="20000"/>
              </a:spcBef>
              <a:buChar char="–"/>
              <a:defRPr>
                <a:solidFill>
                  <a:schemeClr val="tx1"/>
                </a:solidFill>
                <a:latin typeface="Calibri" pitchFamily="34" charset="0"/>
              </a:defRPr>
            </a:lvl4pPr>
            <a:lvl5pPr marL="2057400" indent="-228600" eaLnBrk="0" hangingPunct="0">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eaLnBrk="1" hangingPunct="1">
              <a:spcBef>
                <a:spcPct val="0"/>
              </a:spcBef>
              <a:buFontTx/>
              <a:buNone/>
            </a:pPr>
            <a:r>
              <a:rPr lang="en-US" altLang="en-US" sz="3700" dirty="0">
                <a:cs typeface="Calibri" panose="020F0502020204030204" pitchFamily="34" charset="0"/>
              </a:rPr>
              <a:t>Questions/Guidance</a:t>
            </a:r>
          </a:p>
        </p:txBody>
      </p:sp>
      <p:sp>
        <p:nvSpPr>
          <p:cNvPr id="4" name="Slide Number Placeholder 7"/>
          <p:cNvSpPr txBox="1">
            <a:spLocks/>
          </p:cNvSpPr>
          <p:nvPr/>
        </p:nvSpPr>
        <p:spPr bwMode="auto">
          <a:xfrm>
            <a:off x="4533900" y="74676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
        <p:nvSpPr>
          <p:cNvPr id="5" name="Slide Number Placeholder 7"/>
          <p:cNvSpPr txBox="1">
            <a:spLocks/>
          </p:cNvSpPr>
          <p:nvPr/>
        </p:nvSpPr>
        <p:spPr bwMode="auto">
          <a:xfrm>
            <a:off x="4533900" y="-12492"/>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altLang="en-US" sz="1200" b="1" dirty="0" smtClean="0">
                <a:solidFill>
                  <a:srgbClr val="008000"/>
                </a:solidFill>
                <a:latin typeface="Calibri" pitchFamily="34" charset="0"/>
                <a:cs typeface="Calibri" pitchFamily="34" charset="0"/>
              </a:rPr>
              <a:t>UNCLASSIFIED</a:t>
            </a:r>
          </a:p>
        </p:txBody>
      </p:sp>
    </p:spTree>
    <p:extLst>
      <p:ext uri="{BB962C8B-B14F-4D97-AF65-F5344CB8AC3E}">
        <p14:creationId xmlns:p14="http://schemas.microsoft.com/office/powerpoint/2010/main" val="683957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TotalTime>
  <Words>412</Words>
  <Application>Microsoft Office PowerPoint</Application>
  <PresentationFormat>Custom</PresentationFormat>
  <Paragraphs>84</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1_Default Design</vt:lpstr>
      <vt:lpstr>What Matters To Us</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Defense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Delice GySgt Marc</dc:creator>
  <cp:lastModifiedBy>Thresher SgtMaj Richard D</cp:lastModifiedBy>
  <cp:revision>38</cp:revision>
  <cp:lastPrinted>2017-07-17T20:03:05Z</cp:lastPrinted>
  <dcterms:created xsi:type="dcterms:W3CDTF">2016-08-12T06:56:30Z</dcterms:created>
  <dcterms:modified xsi:type="dcterms:W3CDTF">2017-07-18T16:04:12Z</dcterms:modified>
</cp:coreProperties>
</file>